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y="5143500" cx="9144000"/>
  <p:notesSz cx="6858000" cy="9144000"/>
  <p:embeddedFontLst>
    <p:embeddedFont>
      <p:font typeface="Quattrocento Sans"/>
      <p:regular r:id="rId27"/>
      <p:bold r:id="rId28"/>
      <p:italic r:id="rId29"/>
      <p:boldItalic r:id="rId30"/>
    </p:embeddedFont>
    <p:embeddedFont>
      <p:font typeface="Helvetica Neue"/>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7C76C4B-DC54-4D17-9FC0-7DF8A179A943}">
  <a:tblStyle styleId="{17C76C4B-DC54-4D17-9FC0-7DF8A179A94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QuattrocentoSans-bold.fntdata"/><Relationship Id="rId27" Type="http://schemas.openxmlformats.org/officeDocument/2006/relationships/font" Target="fonts/QuattrocentoSans-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QuattrocentoSans-italic.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HelveticaNeue-regular.fntdata"/><Relationship Id="rId30" Type="http://schemas.openxmlformats.org/officeDocument/2006/relationships/font" Target="fonts/QuattrocentoSans-boldItalic.fntdata"/><Relationship Id="rId11" Type="http://schemas.openxmlformats.org/officeDocument/2006/relationships/slide" Target="slides/slide4.xml"/><Relationship Id="rId33" Type="http://schemas.openxmlformats.org/officeDocument/2006/relationships/font" Target="fonts/HelveticaNeue-italic.fntdata"/><Relationship Id="rId10" Type="http://schemas.openxmlformats.org/officeDocument/2006/relationships/slide" Target="slides/slide3.xml"/><Relationship Id="rId32" Type="http://schemas.openxmlformats.org/officeDocument/2006/relationships/font" Target="fonts/HelveticaNeue-bold.fntdata"/><Relationship Id="rId13" Type="http://schemas.openxmlformats.org/officeDocument/2006/relationships/slide" Target="slides/slide6.xml"/><Relationship Id="rId12" Type="http://schemas.openxmlformats.org/officeDocument/2006/relationships/slide" Target="slides/slide5.xml"/><Relationship Id="rId34" Type="http://schemas.openxmlformats.org/officeDocument/2006/relationships/font" Target="fonts/HelveticaNeue-boldItalic.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75c68fa770_2_61:notes"/>
          <p:cNvSpPr/>
          <p:nvPr>
            <p:ph idx="2" type="sldImg"/>
          </p:nvPr>
        </p:nvSpPr>
        <p:spPr>
          <a:xfrm>
            <a:off x="425426" y="1143550"/>
            <a:ext cx="6007147" cy="3085976"/>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g275c68fa770_2_61:notes"/>
          <p:cNvSpPr txBox="1"/>
          <p:nvPr>
            <p:ph idx="1" type="body"/>
          </p:nvPr>
        </p:nvSpPr>
        <p:spPr>
          <a:xfrm>
            <a:off x="685800" y="4400556"/>
            <a:ext cx="5486400" cy="3600454"/>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g275c68fa770_2_61:notes"/>
          <p:cNvSpPr txBox="1"/>
          <p:nvPr>
            <p:ph idx="12" type="sldNum"/>
          </p:nvPr>
        </p:nvSpPr>
        <p:spPr>
          <a:xfrm>
            <a:off x="3884613" y="8685225"/>
            <a:ext cx="2971800" cy="458788"/>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7673713f9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7673713f9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7673713f9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7673713f9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75c68fa770_2_134:notes"/>
          <p:cNvSpPr/>
          <p:nvPr>
            <p:ph idx="2" type="sldImg"/>
          </p:nvPr>
        </p:nvSpPr>
        <p:spPr>
          <a:xfrm>
            <a:off x="425426" y="1143550"/>
            <a:ext cx="6007147" cy="3085976"/>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7" name="Google Shape;307;g275c68fa770_2_134:notes"/>
          <p:cNvSpPr txBox="1"/>
          <p:nvPr>
            <p:ph idx="1" type="body"/>
          </p:nvPr>
        </p:nvSpPr>
        <p:spPr>
          <a:xfrm>
            <a:off x="685800" y="4400556"/>
            <a:ext cx="5486400" cy="3600454"/>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8" name="Google Shape;308;g275c68fa770_2_134:notes"/>
          <p:cNvSpPr txBox="1"/>
          <p:nvPr>
            <p:ph idx="12" type="sldNum"/>
          </p:nvPr>
        </p:nvSpPr>
        <p:spPr>
          <a:xfrm>
            <a:off x="3884613" y="8685225"/>
            <a:ext cx="2971800" cy="458788"/>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75c68fa770_2_165:notes"/>
          <p:cNvSpPr txBox="1"/>
          <p:nvPr>
            <p:ph idx="1" type="body"/>
          </p:nvPr>
        </p:nvSpPr>
        <p:spPr>
          <a:xfrm>
            <a:off x="685800" y="4400556"/>
            <a:ext cx="5486400" cy="3600454"/>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g275c68fa770_2_165:notes"/>
          <p:cNvSpPr/>
          <p:nvPr>
            <p:ph idx="2" type="sldImg"/>
          </p:nvPr>
        </p:nvSpPr>
        <p:spPr>
          <a:xfrm>
            <a:off x="425426" y="1143550"/>
            <a:ext cx="6007147" cy="3085976"/>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3ea5f728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3ea5f728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3ea5f7284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3ea5f7284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75c68fa770_2_204:notes"/>
          <p:cNvSpPr txBox="1"/>
          <p:nvPr>
            <p:ph idx="1" type="body"/>
          </p:nvPr>
        </p:nvSpPr>
        <p:spPr>
          <a:xfrm>
            <a:off x="685800" y="4400556"/>
            <a:ext cx="5486400" cy="3600454"/>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g275c68fa770_2_204:notes"/>
          <p:cNvSpPr/>
          <p:nvPr>
            <p:ph idx="2" type="sldImg"/>
          </p:nvPr>
        </p:nvSpPr>
        <p:spPr>
          <a:xfrm>
            <a:off x="425426" y="1143550"/>
            <a:ext cx="6007147" cy="3085976"/>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75d0028686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75d0028686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3d6502854c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3d6502854c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3d6502854c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3d6502854c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75c68fa770_2_77:notes"/>
          <p:cNvSpPr/>
          <p:nvPr>
            <p:ph idx="2" type="sldImg"/>
          </p:nvPr>
        </p:nvSpPr>
        <p:spPr>
          <a:xfrm>
            <a:off x="425426" y="1143550"/>
            <a:ext cx="6007147" cy="3085976"/>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 name="Google Shape;136;g275c68fa770_2_77:notes"/>
          <p:cNvSpPr txBox="1"/>
          <p:nvPr>
            <p:ph idx="1" type="body"/>
          </p:nvPr>
        </p:nvSpPr>
        <p:spPr>
          <a:xfrm>
            <a:off x="685800" y="4400556"/>
            <a:ext cx="5486400" cy="3600454"/>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g275c68fa770_2_77:notes"/>
          <p:cNvSpPr txBox="1"/>
          <p:nvPr>
            <p:ph idx="12" type="sldNum"/>
          </p:nvPr>
        </p:nvSpPr>
        <p:spPr>
          <a:xfrm>
            <a:off x="3884613" y="8685225"/>
            <a:ext cx="2971800" cy="458788"/>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3d6502854c_0_52:notes"/>
          <p:cNvSpPr/>
          <p:nvPr>
            <p:ph idx="2" type="sldImg"/>
          </p:nvPr>
        </p:nvSpPr>
        <p:spPr>
          <a:xfrm>
            <a:off x="425426" y="1143550"/>
            <a:ext cx="6007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Google Shape;165;g23d6502854c_0_52:notes"/>
          <p:cNvSpPr txBox="1"/>
          <p:nvPr>
            <p:ph idx="1" type="body"/>
          </p:nvPr>
        </p:nvSpPr>
        <p:spPr>
          <a:xfrm>
            <a:off x="685800" y="4400556"/>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g23d6502854c_0_52:notes"/>
          <p:cNvSpPr txBox="1"/>
          <p:nvPr>
            <p:ph idx="12" type="sldNum"/>
          </p:nvPr>
        </p:nvSpPr>
        <p:spPr>
          <a:xfrm>
            <a:off x="3884613" y="8685225"/>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75c68fa770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75c68fa770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75d002868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75d002868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75c68fa770_2_72:notes"/>
          <p:cNvSpPr/>
          <p:nvPr>
            <p:ph idx="2" type="sldImg"/>
          </p:nvPr>
        </p:nvSpPr>
        <p:spPr>
          <a:xfrm>
            <a:off x="425426" y="1143550"/>
            <a:ext cx="6007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0" name="Google Shape;220;g275c68fa770_2_72:notes"/>
          <p:cNvSpPr txBox="1"/>
          <p:nvPr>
            <p:ph idx="1" type="body"/>
          </p:nvPr>
        </p:nvSpPr>
        <p:spPr>
          <a:xfrm>
            <a:off x="685800" y="4400556"/>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1" name="Google Shape;221;g275c68fa770_2_72:notes"/>
          <p:cNvSpPr txBox="1"/>
          <p:nvPr>
            <p:ph idx="12" type="sldNum"/>
          </p:nvPr>
        </p:nvSpPr>
        <p:spPr>
          <a:xfrm>
            <a:off x="3884613" y="8685225"/>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75c68fa770_2_106:notes"/>
          <p:cNvSpPr/>
          <p:nvPr>
            <p:ph idx="2" type="sldImg"/>
          </p:nvPr>
        </p:nvSpPr>
        <p:spPr>
          <a:xfrm>
            <a:off x="425426" y="1143550"/>
            <a:ext cx="6007147" cy="3085976"/>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6" name="Google Shape;226;g275c68fa770_2_106:notes"/>
          <p:cNvSpPr txBox="1"/>
          <p:nvPr>
            <p:ph idx="1" type="body"/>
          </p:nvPr>
        </p:nvSpPr>
        <p:spPr>
          <a:xfrm>
            <a:off x="685800" y="4400556"/>
            <a:ext cx="5486400" cy="3600454"/>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g275c68fa770_2_106:notes"/>
          <p:cNvSpPr txBox="1"/>
          <p:nvPr>
            <p:ph idx="12" type="sldNum"/>
          </p:nvPr>
        </p:nvSpPr>
        <p:spPr>
          <a:xfrm>
            <a:off x="3884613" y="8685225"/>
            <a:ext cx="2971800" cy="458788"/>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75c68fa770_2_130:notes"/>
          <p:cNvSpPr txBox="1"/>
          <p:nvPr>
            <p:ph idx="1" type="body"/>
          </p:nvPr>
        </p:nvSpPr>
        <p:spPr>
          <a:xfrm>
            <a:off x="685800" y="4400556"/>
            <a:ext cx="5486400" cy="3600454"/>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g275c68fa770_2_130:notes"/>
          <p:cNvSpPr/>
          <p:nvPr>
            <p:ph idx="2" type="sldImg"/>
          </p:nvPr>
        </p:nvSpPr>
        <p:spPr>
          <a:xfrm>
            <a:off x="425426" y="1143550"/>
            <a:ext cx="6007147" cy="3085976"/>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3d6502854c_0_47:notes"/>
          <p:cNvSpPr/>
          <p:nvPr>
            <p:ph idx="2" type="sldImg"/>
          </p:nvPr>
        </p:nvSpPr>
        <p:spPr>
          <a:xfrm>
            <a:off x="425426" y="1143550"/>
            <a:ext cx="6007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g23d6502854c_0_47:notes"/>
          <p:cNvSpPr txBox="1"/>
          <p:nvPr>
            <p:ph idx="1" type="body"/>
          </p:nvPr>
        </p:nvSpPr>
        <p:spPr>
          <a:xfrm>
            <a:off x="685800" y="4400556"/>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g23d6502854c_0_47:notes"/>
          <p:cNvSpPr txBox="1"/>
          <p:nvPr>
            <p:ph idx="12" type="sldNum"/>
          </p:nvPr>
        </p:nvSpPr>
        <p:spPr>
          <a:xfrm>
            <a:off x="3884613" y="8685225"/>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verpage_logo">
  <p:cSld name="1_coverpage_logo">
    <p:bg>
      <p:bgPr>
        <a:solidFill>
          <a:schemeClr val="lt1"/>
        </a:solidFill>
      </p:bgPr>
    </p:bg>
    <p:spTree>
      <p:nvGrpSpPr>
        <p:cNvPr id="56" name="Shape 56"/>
        <p:cNvGrpSpPr/>
        <p:nvPr/>
      </p:nvGrpSpPr>
      <p:grpSpPr>
        <a:xfrm>
          <a:off x="0" y="0"/>
          <a:ext cx="0" cy="0"/>
          <a:chOff x="0" y="0"/>
          <a:chExt cx="0" cy="0"/>
        </a:xfrm>
      </p:grpSpPr>
      <p:sp>
        <p:nvSpPr>
          <p:cNvPr id="57" name="Google Shape;57;p14"/>
          <p:cNvSpPr/>
          <p:nvPr/>
        </p:nvSpPr>
        <p:spPr>
          <a:xfrm>
            <a:off x="5579962" y="0"/>
            <a:ext cx="3564038" cy="5143500"/>
          </a:xfrm>
          <a:prstGeom prst="round1Rect">
            <a:avLst>
              <a:gd fmla="val 0" name="adj"/>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8" name="Google Shape;58;p14"/>
          <p:cNvSpPr txBox="1"/>
          <p:nvPr>
            <p:ph idx="1" type="body"/>
          </p:nvPr>
        </p:nvSpPr>
        <p:spPr>
          <a:xfrm>
            <a:off x="521494" y="3358864"/>
            <a:ext cx="4076870" cy="328609"/>
          </a:xfrm>
          <a:prstGeom prst="rect">
            <a:avLst/>
          </a:prstGeom>
          <a:noFill/>
          <a:ln>
            <a:noFill/>
          </a:ln>
        </p:spPr>
        <p:txBody>
          <a:bodyPr anchorCtr="0" anchor="t" bIns="0" lIns="0" spcFirstLastPara="1" rIns="0" wrap="square" tIns="0">
            <a:normAutofit/>
          </a:bodyPr>
          <a:lstStyle>
            <a:lvl1pPr indent="-228600" lvl="0" marL="457200" algn="l">
              <a:lnSpc>
                <a:spcPct val="90000"/>
              </a:lnSpc>
              <a:spcBef>
                <a:spcPts val="800"/>
              </a:spcBef>
              <a:spcAft>
                <a:spcPts val="0"/>
              </a:spcAft>
              <a:buClr>
                <a:schemeClr val="dk1"/>
              </a:buClr>
              <a:buSzPts val="1400"/>
              <a:buNone/>
              <a:defRPr sz="1400">
                <a:solidFill>
                  <a:schemeClr val="dk1"/>
                </a:solidFill>
                <a:latin typeface="Helvetica Neue"/>
                <a:ea typeface="Helvetica Neue"/>
                <a:cs typeface="Helvetica Neue"/>
                <a:sym typeface="Helvetica Neue"/>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9" name="Google Shape;59;p14"/>
          <p:cNvSpPr txBox="1"/>
          <p:nvPr>
            <p:ph type="title"/>
          </p:nvPr>
        </p:nvSpPr>
        <p:spPr>
          <a:xfrm>
            <a:off x="521494" y="2074664"/>
            <a:ext cx="7469501" cy="994172"/>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2700"/>
              <a:buFont typeface="Helvetica Neue"/>
              <a:buNone/>
              <a:defRPr b="1" sz="2700">
                <a:latin typeface="Helvetica Neue"/>
                <a:ea typeface="Helvetica Neue"/>
                <a:cs typeface="Helvetica Neue"/>
                <a:sym typeface="Helvetica Neu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0" name="Google Shape;60;p14"/>
          <p:cNvSpPr/>
          <p:nvPr/>
        </p:nvSpPr>
        <p:spPr>
          <a:xfrm>
            <a:off x="1684493" y="0"/>
            <a:ext cx="6306500" cy="5143500"/>
          </a:xfrm>
          <a:prstGeom prst="round1Rect">
            <a:avLst>
              <a:gd fmla="val 16667" name="adj"/>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1" name="Google Shape;61;p14"/>
          <p:cNvSpPr/>
          <p:nvPr/>
        </p:nvSpPr>
        <p:spPr>
          <a:xfrm>
            <a:off x="0" y="0"/>
            <a:ext cx="6348284" cy="5143500"/>
          </a:xfrm>
          <a:prstGeom prst="round1Rect">
            <a:avLst>
              <a:gd fmla="val 16667" name="adj"/>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2" name="Google Shape;62;p14"/>
          <p:cNvSpPr txBox="1"/>
          <p:nvPr/>
        </p:nvSpPr>
        <p:spPr>
          <a:xfrm>
            <a:off x="9749481" y="3132438"/>
            <a:ext cx="138548"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t/>
            </a:r>
            <a:endParaRPr sz="1400">
              <a:solidFill>
                <a:schemeClr val="dk1"/>
              </a:solidFill>
              <a:latin typeface="Arial"/>
              <a:ea typeface="Arial"/>
              <a:cs typeface="Arial"/>
              <a:sym typeface="Arial"/>
            </a:endParaRPr>
          </a:p>
        </p:txBody>
      </p:sp>
      <p:sp>
        <p:nvSpPr>
          <p:cNvPr id="63" name="Google Shape;63;p14"/>
          <p:cNvSpPr txBox="1"/>
          <p:nvPr/>
        </p:nvSpPr>
        <p:spPr>
          <a:xfrm>
            <a:off x="8785654" y="352168"/>
            <a:ext cx="138548"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t/>
            </a:r>
            <a:endParaRPr sz="1400">
              <a:solidFill>
                <a:schemeClr val="dk1"/>
              </a:solidFill>
              <a:latin typeface="Arial"/>
              <a:ea typeface="Arial"/>
              <a:cs typeface="Arial"/>
              <a:sym typeface="Arial"/>
            </a:endParaRPr>
          </a:p>
        </p:txBody>
      </p:sp>
    </p:spTree>
  </p:cSld>
  <p:clrMapOvr>
    <a:masterClrMapping/>
  </p:clrMapOvr>
  <p:extLst>
    <p:ext uri="{DCECCB84-F9BA-43D5-87BE-67443E8EF086}">
      <p15:sldGuideLst>
        <p15:guide id="1" pos="329">
          <p15:clr>
            <a:srgbClr val="CCCCCC"/>
          </p15:clr>
        </p15:guide>
        <p15:guide id="2" pos="5364">
          <p15:clr>
            <a:srgbClr val="CCCCCC"/>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_3">
  <p:cSld name="1_blank_3">
    <p:spTree>
      <p:nvGrpSpPr>
        <p:cNvPr id="64" name="Shape 64"/>
        <p:cNvGrpSpPr/>
        <p:nvPr/>
      </p:nvGrpSpPr>
      <p:grpSpPr>
        <a:xfrm>
          <a:off x="0" y="0"/>
          <a:ext cx="0" cy="0"/>
          <a:chOff x="0" y="0"/>
          <a:chExt cx="0" cy="0"/>
        </a:xfrm>
      </p:grpSpPr>
      <p:sp>
        <p:nvSpPr>
          <p:cNvPr id="65" name="Google Shape;65;p15"/>
          <p:cNvSpPr/>
          <p:nvPr/>
        </p:nvSpPr>
        <p:spPr>
          <a:xfrm>
            <a:off x="0" y="0"/>
            <a:ext cx="9144000" cy="5143499"/>
          </a:xfrm>
          <a:prstGeom prst="rect">
            <a:avLst/>
          </a:prstGeom>
          <a:solidFill>
            <a:srgbClr val="4E555D"/>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dk1"/>
              </a:buClr>
              <a:buSzPts val="1400"/>
              <a:buFont typeface="Arial"/>
              <a:buNone/>
            </a:pPr>
            <a:r>
              <a:t/>
            </a:r>
            <a:endParaRPr sz="1400">
              <a:solidFill>
                <a:schemeClr val="lt1"/>
              </a:solidFill>
              <a:latin typeface="Helvetica Neue"/>
              <a:ea typeface="Helvetica Neue"/>
              <a:cs typeface="Helvetica Neue"/>
              <a:sym typeface="Helvetica Neue"/>
            </a:endParaRPr>
          </a:p>
        </p:txBody>
      </p:sp>
    </p:spTree>
  </p:cSld>
  <p:clrMapOvr>
    <a:masterClrMapping/>
  </p:clrMapOvr>
  <p:extLst>
    <p:ext uri="{DCECCB84-F9BA-43D5-87BE-67443E8EF086}">
      <p15:sldGuideLst>
        <p15:guide id="1" pos="396">
          <p15:clr>
            <a:srgbClr val="CCCCCC"/>
          </p15:clr>
        </p15:guide>
        <p15:guide id="2" pos="5364">
          <p15:clr>
            <a:srgbClr val="CCCCCC"/>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
  <p:cSld name="blank_3">
    <p:spTree>
      <p:nvGrpSpPr>
        <p:cNvPr id="66" name="Shape 66"/>
        <p:cNvGrpSpPr/>
        <p:nvPr/>
      </p:nvGrpSpPr>
      <p:grpSpPr>
        <a:xfrm>
          <a:off x="0" y="0"/>
          <a:ext cx="0" cy="0"/>
          <a:chOff x="0" y="0"/>
          <a:chExt cx="0" cy="0"/>
        </a:xfrm>
      </p:grpSpPr>
      <p:sp>
        <p:nvSpPr>
          <p:cNvPr id="67" name="Google Shape;67;p16"/>
          <p:cNvSpPr/>
          <p:nvPr/>
        </p:nvSpPr>
        <p:spPr>
          <a:xfrm>
            <a:off x="0" y="3"/>
            <a:ext cx="7317632" cy="685768"/>
          </a:xfrm>
          <a:prstGeom prst="parallelogram">
            <a:avLst>
              <a:gd fmla="val 0" name="adj"/>
            </a:avLst>
          </a:prstGeom>
          <a:solidFill>
            <a:srgbClr val="262626"/>
          </a:solidFill>
          <a:ln>
            <a:noFill/>
          </a:ln>
        </p:spPr>
        <p:txBody>
          <a:bodyPr anchorCtr="0" anchor="ctr" bIns="34275" lIns="0" spcFirstLastPara="1" rIns="68575" wrap="square" tIns="34275">
            <a:noAutofit/>
          </a:bodyPr>
          <a:lstStyle/>
          <a:p>
            <a:pPr indent="0" lvl="0" marL="0" marR="0" rtl="0" algn="l">
              <a:spcBef>
                <a:spcPts val="0"/>
              </a:spcBef>
              <a:spcAft>
                <a:spcPts val="0"/>
              </a:spcAft>
              <a:buNone/>
            </a:pPr>
            <a:r>
              <a:t/>
            </a:r>
            <a:endParaRPr b="1" sz="1500">
              <a:solidFill>
                <a:schemeClr val="dk1"/>
              </a:solidFill>
              <a:latin typeface="Helvetica Neue"/>
              <a:ea typeface="Helvetica Neue"/>
              <a:cs typeface="Helvetica Neue"/>
              <a:sym typeface="Helvetica Neue"/>
            </a:endParaRPr>
          </a:p>
        </p:txBody>
      </p:sp>
      <p:sp>
        <p:nvSpPr>
          <p:cNvPr id="68" name="Google Shape;68;p16"/>
          <p:cNvSpPr txBox="1"/>
          <p:nvPr>
            <p:ph type="title"/>
          </p:nvPr>
        </p:nvSpPr>
        <p:spPr>
          <a:xfrm>
            <a:off x="114655" y="56070"/>
            <a:ext cx="6914735" cy="55223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1500"/>
              <a:buFont typeface="Helvetica Neue"/>
              <a:buNone/>
              <a:defRPr sz="1500">
                <a:solidFill>
                  <a:schemeClr val="lt1"/>
                </a:solidFill>
                <a:latin typeface="Helvetica Neue"/>
                <a:ea typeface="Helvetica Neue"/>
                <a:cs typeface="Helvetica Neue"/>
                <a:sym typeface="Helvetica Neu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cxnSp>
        <p:nvCxnSpPr>
          <p:cNvPr id="69" name="Google Shape;69;p16"/>
          <p:cNvCxnSpPr/>
          <p:nvPr/>
        </p:nvCxnSpPr>
        <p:spPr>
          <a:xfrm>
            <a:off x="0" y="4739879"/>
            <a:ext cx="8995299" cy="0"/>
          </a:xfrm>
          <a:prstGeom prst="straightConnector1">
            <a:avLst/>
          </a:prstGeom>
          <a:noFill/>
          <a:ln cap="flat" cmpd="sng" w="28575">
            <a:solidFill>
              <a:srgbClr val="4E555D"/>
            </a:solidFill>
            <a:prstDash val="solid"/>
            <a:miter lim="800000"/>
            <a:headEnd len="sm" w="sm" type="none"/>
            <a:tailEnd len="sm" w="sm" type="none"/>
          </a:ln>
        </p:spPr>
      </p:cxnSp>
      <p:sp>
        <p:nvSpPr>
          <p:cNvPr id="70" name="Google Shape;70;p16"/>
          <p:cNvSpPr/>
          <p:nvPr/>
        </p:nvSpPr>
        <p:spPr>
          <a:xfrm>
            <a:off x="114654" y="4813230"/>
            <a:ext cx="1488031" cy="189975"/>
          </a:xfrm>
          <a:prstGeom prst="round2DiagRect">
            <a:avLst>
              <a:gd fmla="val 34849" name="adj1"/>
              <a:gd fmla="val 0" name="adj2"/>
            </a:avLst>
          </a:prstGeom>
          <a:solidFill>
            <a:schemeClr val="accent6"/>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Overview</a:t>
            </a:r>
            <a:endParaRPr sz="800">
              <a:solidFill>
                <a:schemeClr val="dk1"/>
              </a:solidFill>
              <a:latin typeface="Arial"/>
              <a:ea typeface="Arial"/>
              <a:cs typeface="Arial"/>
              <a:sym typeface="Arial"/>
            </a:endParaRPr>
          </a:p>
        </p:txBody>
      </p:sp>
      <p:sp>
        <p:nvSpPr>
          <p:cNvPr id="71" name="Google Shape;71;p16"/>
          <p:cNvSpPr/>
          <p:nvPr/>
        </p:nvSpPr>
        <p:spPr>
          <a:xfrm>
            <a:off x="1912957" y="4813230"/>
            <a:ext cx="1488032" cy="189975"/>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a:t>
            </a:r>
            <a:r>
              <a:rPr lang="en" sz="800">
                <a:solidFill>
                  <a:schemeClr val="lt1"/>
                </a:solidFill>
                <a:latin typeface="Helvetica Neue"/>
                <a:ea typeface="Helvetica Neue"/>
                <a:cs typeface="Helvetica Neue"/>
                <a:sym typeface="Helvetica Neue"/>
              </a:rPr>
              <a:t>1</a:t>
            </a:r>
            <a:endParaRPr sz="800">
              <a:solidFill>
                <a:schemeClr val="dk1"/>
              </a:solidFill>
              <a:latin typeface="Arial"/>
              <a:ea typeface="Arial"/>
              <a:cs typeface="Arial"/>
              <a:sym typeface="Arial"/>
            </a:endParaRPr>
          </a:p>
        </p:txBody>
      </p:sp>
      <p:sp>
        <p:nvSpPr>
          <p:cNvPr id="72" name="Google Shape;72;p16"/>
          <p:cNvSpPr/>
          <p:nvPr/>
        </p:nvSpPr>
        <p:spPr>
          <a:xfrm>
            <a:off x="5658236" y="4816487"/>
            <a:ext cx="1472611" cy="189975"/>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3</a:t>
            </a:r>
            <a:endParaRPr sz="800">
              <a:solidFill>
                <a:schemeClr val="dk1"/>
              </a:solidFill>
              <a:latin typeface="Arial"/>
              <a:ea typeface="Arial"/>
              <a:cs typeface="Arial"/>
              <a:sym typeface="Arial"/>
            </a:endParaRPr>
          </a:p>
        </p:txBody>
      </p:sp>
      <p:sp>
        <p:nvSpPr>
          <p:cNvPr id="73" name="Google Shape;73;p16"/>
          <p:cNvSpPr/>
          <p:nvPr/>
        </p:nvSpPr>
        <p:spPr>
          <a:xfrm>
            <a:off x="3793784" y="4813230"/>
            <a:ext cx="1488032" cy="189975"/>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2</a:t>
            </a:r>
            <a:endParaRPr sz="800">
              <a:solidFill>
                <a:schemeClr val="dk1"/>
              </a:solidFill>
              <a:latin typeface="Arial"/>
              <a:ea typeface="Arial"/>
              <a:cs typeface="Arial"/>
              <a:sym typeface="Arial"/>
            </a:endParaRPr>
          </a:p>
        </p:txBody>
      </p:sp>
      <p:sp>
        <p:nvSpPr>
          <p:cNvPr id="74" name="Google Shape;74;p16"/>
          <p:cNvSpPr/>
          <p:nvPr/>
        </p:nvSpPr>
        <p:spPr>
          <a:xfrm>
            <a:off x="7507267" y="4813230"/>
            <a:ext cx="1488032" cy="189975"/>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Reflection</a:t>
            </a:r>
            <a:endParaRPr sz="800">
              <a:solidFill>
                <a:schemeClr val="dk1"/>
              </a:solidFill>
              <a:latin typeface="Arial"/>
              <a:ea typeface="Arial"/>
              <a:cs typeface="Arial"/>
              <a:sym typeface="Arial"/>
            </a:endParaRPr>
          </a:p>
        </p:txBody>
      </p:sp>
    </p:spTree>
  </p:cSld>
  <p:clrMapOvr>
    <a:masterClrMapping/>
  </p:clrMapOvr>
  <p:extLst>
    <p:ext uri="{DCECCB84-F9BA-43D5-87BE-67443E8EF086}">
      <p15:sldGuideLst>
        <p15:guide id="1" pos="396">
          <p15:clr>
            <a:srgbClr val="CCCCCC"/>
          </p15:clr>
        </p15:guide>
        <p15:guide id="2" pos="5364">
          <p15:clr>
            <a:srgbClr val="CCCCCC"/>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2">
  <p:cSld name="blank_3_3">
    <p:spTree>
      <p:nvGrpSpPr>
        <p:cNvPr id="75" name="Shape 75"/>
        <p:cNvGrpSpPr/>
        <p:nvPr/>
      </p:nvGrpSpPr>
      <p:grpSpPr>
        <a:xfrm>
          <a:off x="0" y="0"/>
          <a:ext cx="0" cy="0"/>
          <a:chOff x="0" y="0"/>
          <a:chExt cx="0" cy="0"/>
        </a:xfrm>
      </p:grpSpPr>
      <p:sp>
        <p:nvSpPr>
          <p:cNvPr id="76" name="Google Shape;76;p17"/>
          <p:cNvSpPr/>
          <p:nvPr/>
        </p:nvSpPr>
        <p:spPr>
          <a:xfrm>
            <a:off x="0" y="3"/>
            <a:ext cx="7317600" cy="685800"/>
          </a:xfrm>
          <a:prstGeom prst="parallelogram">
            <a:avLst>
              <a:gd fmla="val 0" name="adj"/>
            </a:avLst>
          </a:prstGeom>
          <a:solidFill>
            <a:srgbClr val="262626"/>
          </a:solidFill>
          <a:ln>
            <a:noFill/>
          </a:ln>
        </p:spPr>
        <p:txBody>
          <a:bodyPr anchorCtr="0" anchor="ctr" bIns="34275" lIns="0" spcFirstLastPara="1" rIns="68575" wrap="square" tIns="34275">
            <a:noAutofit/>
          </a:bodyPr>
          <a:lstStyle/>
          <a:p>
            <a:pPr indent="0" lvl="0" marL="0" marR="0" rtl="0" algn="l">
              <a:spcBef>
                <a:spcPts val="0"/>
              </a:spcBef>
              <a:spcAft>
                <a:spcPts val="0"/>
              </a:spcAft>
              <a:buNone/>
            </a:pPr>
            <a:r>
              <a:t/>
            </a:r>
            <a:endParaRPr b="1" sz="1500">
              <a:solidFill>
                <a:schemeClr val="dk1"/>
              </a:solidFill>
              <a:latin typeface="Helvetica Neue"/>
              <a:ea typeface="Helvetica Neue"/>
              <a:cs typeface="Helvetica Neue"/>
              <a:sym typeface="Helvetica Neue"/>
            </a:endParaRPr>
          </a:p>
        </p:txBody>
      </p:sp>
      <p:sp>
        <p:nvSpPr>
          <p:cNvPr id="77" name="Google Shape;77;p17"/>
          <p:cNvSpPr txBox="1"/>
          <p:nvPr>
            <p:ph type="title"/>
          </p:nvPr>
        </p:nvSpPr>
        <p:spPr>
          <a:xfrm>
            <a:off x="114655" y="56070"/>
            <a:ext cx="6914700" cy="5523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1500"/>
              <a:buFont typeface="Helvetica Neue"/>
              <a:buNone/>
              <a:defRPr sz="1500">
                <a:solidFill>
                  <a:schemeClr val="lt1"/>
                </a:solidFill>
                <a:latin typeface="Helvetica Neue"/>
                <a:ea typeface="Helvetica Neue"/>
                <a:cs typeface="Helvetica Neue"/>
                <a:sym typeface="Helvetica Neu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78" name="Google Shape;78;p17"/>
          <p:cNvCxnSpPr/>
          <p:nvPr/>
        </p:nvCxnSpPr>
        <p:spPr>
          <a:xfrm>
            <a:off x="0" y="4739879"/>
            <a:ext cx="8995200" cy="0"/>
          </a:xfrm>
          <a:prstGeom prst="straightConnector1">
            <a:avLst/>
          </a:prstGeom>
          <a:noFill/>
          <a:ln cap="flat" cmpd="sng" w="28575">
            <a:solidFill>
              <a:srgbClr val="4E555D"/>
            </a:solidFill>
            <a:prstDash val="solid"/>
            <a:miter lim="800000"/>
            <a:headEnd len="sm" w="sm" type="none"/>
            <a:tailEnd len="sm" w="sm" type="none"/>
          </a:ln>
        </p:spPr>
      </p:cxnSp>
      <p:sp>
        <p:nvSpPr>
          <p:cNvPr id="79" name="Google Shape;79;p17"/>
          <p:cNvSpPr/>
          <p:nvPr/>
        </p:nvSpPr>
        <p:spPr>
          <a:xfrm>
            <a:off x="114654"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Overview</a:t>
            </a:r>
            <a:endParaRPr sz="800">
              <a:solidFill>
                <a:schemeClr val="dk1"/>
              </a:solidFill>
              <a:latin typeface="Arial"/>
              <a:ea typeface="Arial"/>
              <a:cs typeface="Arial"/>
              <a:sym typeface="Arial"/>
            </a:endParaRPr>
          </a:p>
        </p:txBody>
      </p:sp>
      <p:sp>
        <p:nvSpPr>
          <p:cNvPr id="80" name="Google Shape;80;p17"/>
          <p:cNvSpPr/>
          <p:nvPr/>
        </p:nvSpPr>
        <p:spPr>
          <a:xfrm>
            <a:off x="1912958"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1</a:t>
            </a:r>
            <a:endParaRPr sz="800">
              <a:solidFill>
                <a:schemeClr val="dk1"/>
              </a:solidFill>
              <a:latin typeface="Arial"/>
              <a:ea typeface="Arial"/>
              <a:cs typeface="Arial"/>
              <a:sym typeface="Arial"/>
            </a:endParaRPr>
          </a:p>
        </p:txBody>
      </p:sp>
      <p:sp>
        <p:nvSpPr>
          <p:cNvPr id="81" name="Google Shape;81;p17"/>
          <p:cNvSpPr/>
          <p:nvPr/>
        </p:nvSpPr>
        <p:spPr>
          <a:xfrm>
            <a:off x="5658236" y="4816487"/>
            <a:ext cx="14727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3</a:t>
            </a:r>
            <a:endParaRPr sz="800">
              <a:solidFill>
                <a:schemeClr val="dk1"/>
              </a:solidFill>
              <a:latin typeface="Arial"/>
              <a:ea typeface="Arial"/>
              <a:cs typeface="Arial"/>
              <a:sym typeface="Arial"/>
            </a:endParaRPr>
          </a:p>
        </p:txBody>
      </p:sp>
      <p:sp>
        <p:nvSpPr>
          <p:cNvPr id="82" name="Google Shape;82;p17"/>
          <p:cNvSpPr/>
          <p:nvPr/>
        </p:nvSpPr>
        <p:spPr>
          <a:xfrm>
            <a:off x="3793784" y="4813230"/>
            <a:ext cx="1488000" cy="189900"/>
          </a:xfrm>
          <a:prstGeom prst="round2DiagRect">
            <a:avLst>
              <a:gd fmla="val 34849" name="adj1"/>
              <a:gd fmla="val 0" name="adj2"/>
            </a:avLst>
          </a:prstGeom>
          <a:solidFill>
            <a:schemeClr val="accent6"/>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2</a:t>
            </a:r>
            <a:endParaRPr sz="800">
              <a:solidFill>
                <a:schemeClr val="dk1"/>
              </a:solidFill>
              <a:latin typeface="Arial"/>
              <a:ea typeface="Arial"/>
              <a:cs typeface="Arial"/>
              <a:sym typeface="Arial"/>
            </a:endParaRPr>
          </a:p>
        </p:txBody>
      </p:sp>
      <p:sp>
        <p:nvSpPr>
          <p:cNvPr id="83" name="Google Shape;83;p17"/>
          <p:cNvSpPr/>
          <p:nvPr/>
        </p:nvSpPr>
        <p:spPr>
          <a:xfrm>
            <a:off x="7507268"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Reflection</a:t>
            </a:r>
            <a:endParaRPr sz="800">
              <a:solidFill>
                <a:schemeClr val="dk1"/>
              </a:solidFill>
              <a:latin typeface="Arial"/>
              <a:ea typeface="Arial"/>
              <a:cs typeface="Arial"/>
              <a:sym typeface="Arial"/>
            </a:endParaRPr>
          </a:p>
        </p:txBody>
      </p:sp>
    </p:spTree>
  </p:cSld>
  <p:clrMapOvr>
    <a:masterClrMapping/>
  </p:clrMapOvr>
  <p:extLst>
    <p:ext uri="{DCECCB84-F9BA-43D5-87BE-67443E8EF086}">
      <p15:sldGuideLst>
        <p15:guide id="1" pos="396">
          <p15:clr>
            <a:srgbClr val="CCCCCC"/>
          </p15:clr>
        </p15:guide>
        <p15:guide id="2" pos="5364">
          <p15:clr>
            <a:srgbClr val="CCCCCC"/>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3">
  <p:cSld name="blank_3_2">
    <p:spTree>
      <p:nvGrpSpPr>
        <p:cNvPr id="84" name="Shape 84"/>
        <p:cNvGrpSpPr/>
        <p:nvPr/>
      </p:nvGrpSpPr>
      <p:grpSpPr>
        <a:xfrm>
          <a:off x="0" y="0"/>
          <a:ext cx="0" cy="0"/>
          <a:chOff x="0" y="0"/>
          <a:chExt cx="0" cy="0"/>
        </a:xfrm>
      </p:grpSpPr>
      <p:sp>
        <p:nvSpPr>
          <p:cNvPr id="85" name="Google Shape;85;p18"/>
          <p:cNvSpPr/>
          <p:nvPr/>
        </p:nvSpPr>
        <p:spPr>
          <a:xfrm>
            <a:off x="0" y="3"/>
            <a:ext cx="7317600" cy="685800"/>
          </a:xfrm>
          <a:prstGeom prst="parallelogram">
            <a:avLst>
              <a:gd fmla="val 0" name="adj"/>
            </a:avLst>
          </a:prstGeom>
          <a:solidFill>
            <a:srgbClr val="262626"/>
          </a:solidFill>
          <a:ln>
            <a:noFill/>
          </a:ln>
        </p:spPr>
        <p:txBody>
          <a:bodyPr anchorCtr="0" anchor="ctr" bIns="34275" lIns="0" spcFirstLastPara="1" rIns="68575" wrap="square" tIns="34275">
            <a:noAutofit/>
          </a:bodyPr>
          <a:lstStyle/>
          <a:p>
            <a:pPr indent="0" lvl="0" marL="0" marR="0" rtl="0" algn="l">
              <a:spcBef>
                <a:spcPts val="0"/>
              </a:spcBef>
              <a:spcAft>
                <a:spcPts val="0"/>
              </a:spcAft>
              <a:buNone/>
            </a:pPr>
            <a:r>
              <a:t/>
            </a:r>
            <a:endParaRPr b="1" sz="1500">
              <a:solidFill>
                <a:schemeClr val="dk1"/>
              </a:solidFill>
              <a:latin typeface="Helvetica Neue"/>
              <a:ea typeface="Helvetica Neue"/>
              <a:cs typeface="Helvetica Neue"/>
              <a:sym typeface="Helvetica Neue"/>
            </a:endParaRPr>
          </a:p>
        </p:txBody>
      </p:sp>
      <p:sp>
        <p:nvSpPr>
          <p:cNvPr id="86" name="Google Shape;86;p18"/>
          <p:cNvSpPr txBox="1"/>
          <p:nvPr>
            <p:ph type="title"/>
          </p:nvPr>
        </p:nvSpPr>
        <p:spPr>
          <a:xfrm>
            <a:off x="114655" y="56070"/>
            <a:ext cx="6914700" cy="5523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1500"/>
              <a:buFont typeface="Helvetica Neue"/>
              <a:buNone/>
              <a:defRPr sz="1500">
                <a:solidFill>
                  <a:schemeClr val="lt1"/>
                </a:solidFill>
                <a:latin typeface="Helvetica Neue"/>
                <a:ea typeface="Helvetica Neue"/>
                <a:cs typeface="Helvetica Neue"/>
                <a:sym typeface="Helvetica Neu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87" name="Google Shape;87;p18"/>
          <p:cNvCxnSpPr/>
          <p:nvPr/>
        </p:nvCxnSpPr>
        <p:spPr>
          <a:xfrm>
            <a:off x="0" y="4739879"/>
            <a:ext cx="8995200" cy="0"/>
          </a:xfrm>
          <a:prstGeom prst="straightConnector1">
            <a:avLst/>
          </a:prstGeom>
          <a:noFill/>
          <a:ln cap="flat" cmpd="sng" w="28575">
            <a:solidFill>
              <a:srgbClr val="4E555D"/>
            </a:solidFill>
            <a:prstDash val="solid"/>
            <a:miter lim="800000"/>
            <a:headEnd len="sm" w="sm" type="none"/>
            <a:tailEnd len="sm" w="sm" type="none"/>
          </a:ln>
        </p:spPr>
      </p:cxnSp>
      <p:sp>
        <p:nvSpPr>
          <p:cNvPr id="88" name="Google Shape;88;p18"/>
          <p:cNvSpPr/>
          <p:nvPr/>
        </p:nvSpPr>
        <p:spPr>
          <a:xfrm>
            <a:off x="114654"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Overview</a:t>
            </a:r>
            <a:endParaRPr sz="800">
              <a:solidFill>
                <a:schemeClr val="dk1"/>
              </a:solidFill>
              <a:latin typeface="Arial"/>
              <a:ea typeface="Arial"/>
              <a:cs typeface="Arial"/>
              <a:sym typeface="Arial"/>
            </a:endParaRPr>
          </a:p>
        </p:txBody>
      </p:sp>
      <p:sp>
        <p:nvSpPr>
          <p:cNvPr id="89" name="Google Shape;89;p18"/>
          <p:cNvSpPr/>
          <p:nvPr/>
        </p:nvSpPr>
        <p:spPr>
          <a:xfrm>
            <a:off x="1912958"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1</a:t>
            </a:r>
            <a:endParaRPr sz="800">
              <a:solidFill>
                <a:schemeClr val="dk1"/>
              </a:solidFill>
              <a:latin typeface="Arial"/>
              <a:ea typeface="Arial"/>
              <a:cs typeface="Arial"/>
              <a:sym typeface="Arial"/>
            </a:endParaRPr>
          </a:p>
        </p:txBody>
      </p:sp>
      <p:sp>
        <p:nvSpPr>
          <p:cNvPr id="90" name="Google Shape;90;p18"/>
          <p:cNvSpPr/>
          <p:nvPr/>
        </p:nvSpPr>
        <p:spPr>
          <a:xfrm>
            <a:off x="5658236" y="4816487"/>
            <a:ext cx="1472700" cy="189900"/>
          </a:xfrm>
          <a:prstGeom prst="round2DiagRect">
            <a:avLst>
              <a:gd fmla="val 34849" name="adj1"/>
              <a:gd fmla="val 0" name="adj2"/>
            </a:avLst>
          </a:prstGeom>
          <a:solidFill>
            <a:schemeClr val="accent6"/>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3</a:t>
            </a:r>
            <a:endParaRPr sz="800">
              <a:solidFill>
                <a:schemeClr val="dk1"/>
              </a:solidFill>
              <a:latin typeface="Arial"/>
              <a:ea typeface="Arial"/>
              <a:cs typeface="Arial"/>
              <a:sym typeface="Arial"/>
            </a:endParaRPr>
          </a:p>
        </p:txBody>
      </p:sp>
      <p:sp>
        <p:nvSpPr>
          <p:cNvPr id="91" name="Google Shape;91;p18"/>
          <p:cNvSpPr/>
          <p:nvPr/>
        </p:nvSpPr>
        <p:spPr>
          <a:xfrm>
            <a:off x="3793784"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2</a:t>
            </a:r>
            <a:endParaRPr sz="800">
              <a:solidFill>
                <a:schemeClr val="dk1"/>
              </a:solidFill>
              <a:latin typeface="Arial"/>
              <a:ea typeface="Arial"/>
              <a:cs typeface="Arial"/>
              <a:sym typeface="Arial"/>
            </a:endParaRPr>
          </a:p>
        </p:txBody>
      </p:sp>
      <p:sp>
        <p:nvSpPr>
          <p:cNvPr id="92" name="Google Shape;92;p18"/>
          <p:cNvSpPr/>
          <p:nvPr/>
        </p:nvSpPr>
        <p:spPr>
          <a:xfrm>
            <a:off x="7507268"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Reflection</a:t>
            </a:r>
            <a:endParaRPr sz="800">
              <a:solidFill>
                <a:schemeClr val="dk1"/>
              </a:solidFill>
              <a:latin typeface="Arial"/>
              <a:ea typeface="Arial"/>
              <a:cs typeface="Arial"/>
              <a:sym typeface="Arial"/>
            </a:endParaRPr>
          </a:p>
        </p:txBody>
      </p:sp>
    </p:spTree>
  </p:cSld>
  <p:clrMapOvr>
    <a:masterClrMapping/>
  </p:clrMapOvr>
  <p:extLst>
    <p:ext uri="{DCECCB84-F9BA-43D5-87BE-67443E8EF086}">
      <p15:sldGuideLst>
        <p15:guide id="1" pos="396">
          <p15:clr>
            <a:srgbClr val="CCCCCC"/>
          </p15:clr>
        </p15:guide>
        <p15:guide id="2" pos="5364">
          <p15:clr>
            <a:srgbClr val="CCCCCC"/>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F">
  <p:cSld name="blank_3_2_1">
    <p:spTree>
      <p:nvGrpSpPr>
        <p:cNvPr id="93" name="Shape 93"/>
        <p:cNvGrpSpPr/>
        <p:nvPr/>
      </p:nvGrpSpPr>
      <p:grpSpPr>
        <a:xfrm>
          <a:off x="0" y="0"/>
          <a:ext cx="0" cy="0"/>
          <a:chOff x="0" y="0"/>
          <a:chExt cx="0" cy="0"/>
        </a:xfrm>
      </p:grpSpPr>
      <p:sp>
        <p:nvSpPr>
          <p:cNvPr id="94" name="Google Shape;94;p19"/>
          <p:cNvSpPr/>
          <p:nvPr/>
        </p:nvSpPr>
        <p:spPr>
          <a:xfrm>
            <a:off x="0" y="3"/>
            <a:ext cx="7317600" cy="685800"/>
          </a:xfrm>
          <a:prstGeom prst="parallelogram">
            <a:avLst>
              <a:gd fmla="val 0" name="adj"/>
            </a:avLst>
          </a:prstGeom>
          <a:solidFill>
            <a:srgbClr val="262626"/>
          </a:solidFill>
          <a:ln>
            <a:noFill/>
          </a:ln>
        </p:spPr>
        <p:txBody>
          <a:bodyPr anchorCtr="0" anchor="ctr" bIns="34275" lIns="0" spcFirstLastPara="1" rIns="68575" wrap="square" tIns="34275">
            <a:noAutofit/>
          </a:bodyPr>
          <a:lstStyle/>
          <a:p>
            <a:pPr indent="0" lvl="0" marL="0" marR="0" rtl="0" algn="l">
              <a:spcBef>
                <a:spcPts val="0"/>
              </a:spcBef>
              <a:spcAft>
                <a:spcPts val="0"/>
              </a:spcAft>
              <a:buNone/>
            </a:pPr>
            <a:r>
              <a:t/>
            </a:r>
            <a:endParaRPr b="1" sz="1500">
              <a:solidFill>
                <a:schemeClr val="dk1"/>
              </a:solidFill>
              <a:latin typeface="Helvetica Neue"/>
              <a:ea typeface="Helvetica Neue"/>
              <a:cs typeface="Helvetica Neue"/>
              <a:sym typeface="Helvetica Neue"/>
            </a:endParaRPr>
          </a:p>
        </p:txBody>
      </p:sp>
      <p:sp>
        <p:nvSpPr>
          <p:cNvPr id="95" name="Google Shape;95;p19"/>
          <p:cNvSpPr txBox="1"/>
          <p:nvPr>
            <p:ph type="title"/>
          </p:nvPr>
        </p:nvSpPr>
        <p:spPr>
          <a:xfrm>
            <a:off x="114655" y="56070"/>
            <a:ext cx="6914700" cy="5523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1500"/>
              <a:buFont typeface="Helvetica Neue"/>
              <a:buNone/>
              <a:defRPr sz="1500">
                <a:solidFill>
                  <a:schemeClr val="lt1"/>
                </a:solidFill>
                <a:latin typeface="Helvetica Neue"/>
                <a:ea typeface="Helvetica Neue"/>
                <a:cs typeface="Helvetica Neue"/>
                <a:sym typeface="Helvetica Neu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96" name="Google Shape;96;p19"/>
          <p:cNvCxnSpPr/>
          <p:nvPr/>
        </p:nvCxnSpPr>
        <p:spPr>
          <a:xfrm>
            <a:off x="0" y="4739879"/>
            <a:ext cx="8995200" cy="0"/>
          </a:xfrm>
          <a:prstGeom prst="straightConnector1">
            <a:avLst/>
          </a:prstGeom>
          <a:noFill/>
          <a:ln cap="flat" cmpd="sng" w="28575">
            <a:solidFill>
              <a:srgbClr val="4E555D"/>
            </a:solidFill>
            <a:prstDash val="solid"/>
            <a:miter lim="800000"/>
            <a:headEnd len="sm" w="sm" type="none"/>
            <a:tailEnd len="sm" w="sm" type="none"/>
          </a:ln>
        </p:spPr>
      </p:cxnSp>
      <p:sp>
        <p:nvSpPr>
          <p:cNvPr id="97" name="Google Shape;97;p19"/>
          <p:cNvSpPr/>
          <p:nvPr/>
        </p:nvSpPr>
        <p:spPr>
          <a:xfrm>
            <a:off x="114654"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Overview</a:t>
            </a:r>
            <a:endParaRPr sz="800">
              <a:solidFill>
                <a:schemeClr val="dk1"/>
              </a:solidFill>
              <a:latin typeface="Arial"/>
              <a:ea typeface="Arial"/>
              <a:cs typeface="Arial"/>
              <a:sym typeface="Arial"/>
            </a:endParaRPr>
          </a:p>
        </p:txBody>
      </p:sp>
      <p:sp>
        <p:nvSpPr>
          <p:cNvPr id="98" name="Google Shape;98;p19"/>
          <p:cNvSpPr/>
          <p:nvPr/>
        </p:nvSpPr>
        <p:spPr>
          <a:xfrm>
            <a:off x="1912958"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1</a:t>
            </a:r>
            <a:endParaRPr sz="800">
              <a:solidFill>
                <a:schemeClr val="dk1"/>
              </a:solidFill>
              <a:latin typeface="Arial"/>
              <a:ea typeface="Arial"/>
              <a:cs typeface="Arial"/>
              <a:sym typeface="Arial"/>
            </a:endParaRPr>
          </a:p>
        </p:txBody>
      </p:sp>
      <p:sp>
        <p:nvSpPr>
          <p:cNvPr id="99" name="Google Shape;99;p19"/>
          <p:cNvSpPr/>
          <p:nvPr/>
        </p:nvSpPr>
        <p:spPr>
          <a:xfrm>
            <a:off x="5658236" y="4816487"/>
            <a:ext cx="14727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3</a:t>
            </a:r>
            <a:endParaRPr sz="800">
              <a:solidFill>
                <a:schemeClr val="dk1"/>
              </a:solidFill>
              <a:latin typeface="Arial"/>
              <a:ea typeface="Arial"/>
              <a:cs typeface="Arial"/>
              <a:sym typeface="Arial"/>
            </a:endParaRPr>
          </a:p>
        </p:txBody>
      </p:sp>
      <p:sp>
        <p:nvSpPr>
          <p:cNvPr id="100" name="Google Shape;100;p19"/>
          <p:cNvSpPr/>
          <p:nvPr/>
        </p:nvSpPr>
        <p:spPr>
          <a:xfrm>
            <a:off x="3793784" y="4813230"/>
            <a:ext cx="1488000" cy="189900"/>
          </a:xfrm>
          <a:prstGeom prst="round2DiagRect">
            <a:avLst>
              <a:gd fmla="val 34849" name="adj1"/>
              <a:gd fmla="val 0" name="adj2"/>
            </a:avLst>
          </a:prstGeom>
          <a:solidFill>
            <a:schemeClr val="accent3"/>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2</a:t>
            </a:r>
            <a:endParaRPr sz="800">
              <a:solidFill>
                <a:schemeClr val="dk1"/>
              </a:solidFill>
              <a:latin typeface="Arial"/>
              <a:ea typeface="Arial"/>
              <a:cs typeface="Arial"/>
              <a:sym typeface="Arial"/>
            </a:endParaRPr>
          </a:p>
        </p:txBody>
      </p:sp>
      <p:sp>
        <p:nvSpPr>
          <p:cNvPr id="101" name="Google Shape;101;p19"/>
          <p:cNvSpPr/>
          <p:nvPr/>
        </p:nvSpPr>
        <p:spPr>
          <a:xfrm>
            <a:off x="7507268" y="4813230"/>
            <a:ext cx="1488000" cy="189900"/>
          </a:xfrm>
          <a:prstGeom prst="round2DiagRect">
            <a:avLst>
              <a:gd fmla="val 34849" name="adj1"/>
              <a:gd fmla="val 0" name="adj2"/>
            </a:avLst>
          </a:prstGeom>
          <a:solidFill>
            <a:schemeClr val="accent6"/>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Reflection</a:t>
            </a:r>
            <a:endParaRPr sz="800">
              <a:solidFill>
                <a:schemeClr val="dk1"/>
              </a:solidFill>
              <a:latin typeface="Arial"/>
              <a:ea typeface="Arial"/>
              <a:cs typeface="Arial"/>
              <a:sym typeface="Arial"/>
            </a:endParaRPr>
          </a:p>
        </p:txBody>
      </p:sp>
    </p:spTree>
  </p:cSld>
  <p:clrMapOvr>
    <a:masterClrMapping/>
  </p:clrMapOvr>
  <p:extLst>
    <p:ext uri="{DCECCB84-F9BA-43D5-87BE-67443E8EF086}">
      <p15:sldGuideLst>
        <p15:guide id="1" pos="396">
          <p15:clr>
            <a:srgbClr val="CCCCCC"/>
          </p15:clr>
        </p15:guide>
        <p15:guide id="2" pos="5364">
          <p15:clr>
            <a:srgbClr val="CCCCCC"/>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1">
  <p:cSld name="blank_3_1">
    <p:spTree>
      <p:nvGrpSpPr>
        <p:cNvPr id="102" name="Shape 102"/>
        <p:cNvGrpSpPr/>
        <p:nvPr/>
      </p:nvGrpSpPr>
      <p:grpSpPr>
        <a:xfrm>
          <a:off x="0" y="0"/>
          <a:ext cx="0" cy="0"/>
          <a:chOff x="0" y="0"/>
          <a:chExt cx="0" cy="0"/>
        </a:xfrm>
      </p:grpSpPr>
      <p:sp>
        <p:nvSpPr>
          <p:cNvPr id="103" name="Google Shape;103;p20"/>
          <p:cNvSpPr/>
          <p:nvPr/>
        </p:nvSpPr>
        <p:spPr>
          <a:xfrm>
            <a:off x="0" y="3"/>
            <a:ext cx="7317600" cy="685800"/>
          </a:xfrm>
          <a:prstGeom prst="parallelogram">
            <a:avLst>
              <a:gd fmla="val 0" name="adj"/>
            </a:avLst>
          </a:prstGeom>
          <a:solidFill>
            <a:srgbClr val="262626"/>
          </a:solidFill>
          <a:ln>
            <a:noFill/>
          </a:ln>
        </p:spPr>
        <p:txBody>
          <a:bodyPr anchorCtr="0" anchor="ctr" bIns="34275" lIns="0" spcFirstLastPara="1" rIns="68575" wrap="square" tIns="34275">
            <a:noAutofit/>
          </a:bodyPr>
          <a:lstStyle/>
          <a:p>
            <a:pPr indent="0" lvl="0" marL="0" marR="0" rtl="0" algn="l">
              <a:spcBef>
                <a:spcPts val="0"/>
              </a:spcBef>
              <a:spcAft>
                <a:spcPts val="0"/>
              </a:spcAft>
              <a:buNone/>
            </a:pPr>
            <a:r>
              <a:t/>
            </a:r>
            <a:endParaRPr b="1" sz="1500">
              <a:solidFill>
                <a:schemeClr val="dk1"/>
              </a:solidFill>
              <a:latin typeface="Helvetica Neue"/>
              <a:ea typeface="Helvetica Neue"/>
              <a:cs typeface="Helvetica Neue"/>
              <a:sym typeface="Helvetica Neue"/>
            </a:endParaRPr>
          </a:p>
        </p:txBody>
      </p:sp>
      <p:sp>
        <p:nvSpPr>
          <p:cNvPr id="104" name="Google Shape;104;p20"/>
          <p:cNvSpPr txBox="1"/>
          <p:nvPr>
            <p:ph type="title"/>
          </p:nvPr>
        </p:nvSpPr>
        <p:spPr>
          <a:xfrm>
            <a:off x="114655" y="56070"/>
            <a:ext cx="6914700" cy="5523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1500"/>
              <a:buFont typeface="Helvetica Neue"/>
              <a:buNone/>
              <a:defRPr sz="1500">
                <a:solidFill>
                  <a:schemeClr val="lt1"/>
                </a:solidFill>
                <a:latin typeface="Helvetica Neue"/>
                <a:ea typeface="Helvetica Neue"/>
                <a:cs typeface="Helvetica Neue"/>
                <a:sym typeface="Helvetica Neu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05" name="Google Shape;105;p20"/>
          <p:cNvCxnSpPr/>
          <p:nvPr/>
        </p:nvCxnSpPr>
        <p:spPr>
          <a:xfrm>
            <a:off x="0" y="4739879"/>
            <a:ext cx="8995200" cy="0"/>
          </a:xfrm>
          <a:prstGeom prst="straightConnector1">
            <a:avLst/>
          </a:prstGeom>
          <a:noFill/>
          <a:ln cap="flat" cmpd="sng" w="28575">
            <a:solidFill>
              <a:srgbClr val="4E555D"/>
            </a:solidFill>
            <a:prstDash val="solid"/>
            <a:miter lim="800000"/>
            <a:headEnd len="sm" w="sm" type="none"/>
            <a:tailEnd len="sm" w="sm" type="none"/>
          </a:ln>
        </p:spPr>
      </p:cxnSp>
      <p:sp>
        <p:nvSpPr>
          <p:cNvPr id="106" name="Google Shape;106;p20"/>
          <p:cNvSpPr/>
          <p:nvPr/>
        </p:nvSpPr>
        <p:spPr>
          <a:xfrm>
            <a:off x="114654" y="4813230"/>
            <a:ext cx="1488000" cy="189900"/>
          </a:xfrm>
          <a:prstGeom prst="round2DiagRect">
            <a:avLst>
              <a:gd fmla="val 34849" name="adj1"/>
              <a:gd fmla="val 0" name="adj2"/>
            </a:avLst>
          </a:prstGeom>
          <a:solidFill>
            <a:schemeClr val="accent2"/>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Overview</a:t>
            </a:r>
            <a:endParaRPr sz="800">
              <a:solidFill>
                <a:schemeClr val="dk1"/>
              </a:solidFill>
              <a:latin typeface="Arial"/>
              <a:ea typeface="Arial"/>
              <a:cs typeface="Arial"/>
              <a:sym typeface="Arial"/>
            </a:endParaRPr>
          </a:p>
        </p:txBody>
      </p:sp>
      <p:sp>
        <p:nvSpPr>
          <p:cNvPr id="107" name="Google Shape;107;p20"/>
          <p:cNvSpPr/>
          <p:nvPr/>
        </p:nvSpPr>
        <p:spPr>
          <a:xfrm>
            <a:off x="1912958" y="4813230"/>
            <a:ext cx="1488000" cy="189900"/>
          </a:xfrm>
          <a:prstGeom prst="round2DiagRect">
            <a:avLst>
              <a:gd fmla="val 34849" name="adj1"/>
              <a:gd fmla="val 0" name="adj2"/>
            </a:avLst>
          </a:prstGeom>
          <a:solidFill>
            <a:schemeClr val="accent6"/>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1</a:t>
            </a:r>
            <a:endParaRPr sz="800">
              <a:solidFill>
                <a:schemeClr val="dk1"/>
              </a:solidFill>
              <a:latin typeface="Arial"/>
              <a:ea typeface="Arial"/>
              <a:cs typeface="Arial"/>
              <a:sym typeface="Arial"/>
            </a:endParaRPr>
          </a:p>
        </p:txBody>
      </p:sp>
      <p:sp>
        <p:nvSpPr>
          <p:cNvPr id="108" name="Google Shape;108;p20"/>
          <p:cNvSpPr/>
          <p:nvPr/>
        </p:nvSpPr>
        <p:spPr>
          <a:xfrm>
            <a:off x="5658236" y="4816487"/>
            <a:ext cx="1472700" cy="189900"/>
          </a:xfrm>
          <a:prstGeom prst="round2DiagRect">
            <a:avLst>
              <a:gd fmla="val 34849" name="adj1"/>
              <a:gd fmla="val 0" name="adj2"/>
            </a:avLst>
          </a:prstGeom>
          <a:solidFill>
            <a:schemeClr val="accent2"/>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3</a:t>
            </a:r>
            <a:endParaRPr sz="800">
              <a:solidFill>
                <a:schemeClr val="dk1"/>
              </a:solidFill>
              <a:latin typeface="Arial"/>
              <a:ea typeface="Arial"/>
              <a:cs typeface="Arial"/>
              <a:sym typeface="Arial"/>
            </a:endParaRPr>
          </a:p>
        </p:txBody>
      </p:sp>
      <p:sp>
        <p:nvSpPr>
          <p:cNvPr id="109" name="Google Shape;109;p20"/>
          <p:cNvSpPr/>
          <p:nvPr/>
        </p:nvSpPr>
        <p:spPr>
          <a:xfrm>
            <a:off x="3793784" y="4813230"/>
            <a:ext cx="1488000" cy="189900"/>
          </a:xfrm>
          <a:prstGeom prst="round2DiagRect">
            <a:avLst>
              <a:gd fmla="val 34849" name="adj1"/>
              <a:gd fmla="val 0" name="adj2"/>
            </a:avLst>
          </a:prstGeom>
          <a:solidFill>
            <a:schemeClr val="accent2"/>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Question 2</a:t>
            </a:r>
            <a:endParaRPr sz="800">
              <a:solidFill>
                <a:schemeClr val="dk1"/>
              </a:solidFill>
              <a:latin typeface="Arial"/>
              <a:ea typeface="Arial"/>
              <a:cs typeface="Arial"/>
              <a:sym typeface="Arial"/>
            </a:endParaRPr>
          </a:p>
        </p:txBody>
      </p:sp>
      <p:sp>
        <p:nvSpPr>
          <p:cNvPr id="110" name="Google Shape;110;p20"/>
          <p:cNvSpPr/>
          <p:nvPr/>
        </p:nvSpPr>
        <p:spPr>
          <a:xfrm>
            <a:off x="7507268" y="4813230"/>
            <a:ext cx="1488000" cy="189900"/>
          </a:xfrm>
          <a:prstGeom prst="round2DiagRect">
            <a:avLst>
              <a:gd fmla="val 34849" name="adj1"/>
              <a:gd fmla="val 0" name="adj2"/>
            </a:avLst>
          </a:prstGeom>
          <a:solidFill>
            <a:schemeClr val="accent2"/>
          </a:solidFill>
          <a:ln>
            <a:noFill/>
          </a:ln>
        </p:spPr>
        <p:txBody>
          <a:bodyPr anchorCtr="0" anchor="ctr" bIns="25700" lIns="51425" spcFirstLastPara="1" rIns="51425" wrap="square" tIns="25700">
            <a:noAutofit/>
          </a:bodyPr>
          <a:lstStyle/>
          <a:p>
            <a:pPr indent="0" lvl="0" marL="0" marR="0" rtl="0" algn="ctr">
              <a:spcBef>
                <a:spcPts val="0"/>
              </a:spcBef>
              <a:spcAft>
                <a:spcPts val="0"/>
              </a:spcAft>
              <a:buClr>
                <a:schemeClr val="lt1"/>
              </a:buClr>
              <a:buSzPts val="800"/>
              <a:buFont typeface="Helvetica Neue"/>
              <a:buNone/>
            </a:pPr>
            <a:r>
              <a:rPr lang="en" sz="800">
                <a:solidFill>
                  <a:schemeClr val="lt1"/>
                </a:solidFill>
                <a:latin typeface="Helvetica Neue"/>
                <a:ea typeface="Helvetica Neue"/>
                <a:cs typeface="Helvetica Neue"/>
                <a:sym typeface="Helvetica Neue"/>
              </a:rPr>
              <a:t>Reflection</a:t>
            </a:r>
            <a:endParaRPr sz="800">
              <a:solidFill>
                <a:schemeClr val="dk1"/>
              </a:solidFill>
              <a:latin typeface="Arial"/>
              <a:ea typeface="Arial"/>
              <a:cs typeface="Arial"/>
              <a:sym typeface="Arial"/>
            </a:endParaRPr>
          </a:p>
        </p:txBody>
      </p:sp>
    </p:spTree>
  </p:cSld>
  <p:clrMapOvr>
    <a:masterClrMapping/>
  </p:clrMapOvr>
  <p:extLst>
    <p:ext uri="{DCECCB84-F9BA-43D5-87BE-67443E8EF086}">
      <p15:sldGuideLst>
        <p15:guide id="1" pos="396">
          <p15:clr>
            <a:srgbClr val="CCCCCC"/>
          </p15:clr>
        </p15:guide>
        <p15:guide id="2" pos="5364">
          <p15:clr>
            <a:srgbClr val="CCCCCC"/>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and Content">
  <p:cSld name="6_Title and Content">
    <p:spTree>
      <p:nvGrpSpPr>
        <p:cNvPr id="111" name="Shape 111"/>
        <p:cNvGrpSpPr/>
        <p:nvPr/>
      </p:nvGrpSpPr>
      <p:grpSpPr>
        <a:xfrm>
          <a:off x="0" y="0"/>
          <a:ext cx="0" cy="0"/>
          <a:chOff x="0" y="0"/>
          <a:chExt cx="0" cy="0"/>
        </a:xfrm>
      </p:grpSpPr>
      <p:sp>
        <p:nvSpPr>
          <p:cNvPr id="112" name="Google Shape;112;p21"/>
          <p:cNvSpPr/>
          <p:nvPr/>
        </p:nvSpPr>
        <p:spPr>
          <a:xfrm>
            <a:off x="-171204" y="78620"/>
            <a:ext cx="342600" cy="459900"/>
          </a:xfrm>
          <a:prstGeom prst="rect">
            <a:avLst/>
          </a:prstGeom>
          <a:solidFill>
            <a:srgbClr val="71004B"/>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cxnSp>
        <p:nvCxnSpPr>
          <p:cNvPr id="113" name="Google Shape;113;p21"/>
          <p:cNvCxnSpPr/>
          <p:nvPr/>
        </p:nvCxnSpPr>
        <p:spPr>
          <a:xfrm>
            <a:off x="351401" y="603799"/>
            <a:ext cx="8635800" cy="0"/>
          </a:xfrm>
          <a:prstGeom prst="straightConnector1">
            <a:avLst/>
          </a:prstGeom>
          <a:noFill/>
          <a:ln cap="flat" cmpd="sng" w="19050">
            <a:solidFill>
              <a:srgbClr val="BFBFBF"/>
            </a:solidFill>
            <a:prstDash val="solid"/>
            <a:miter lim="800000"/>
            <a:headEnd len="sm" w="sm" type="none"/>
            <a:tailEnd len="sm" w="sm" type="none"/>
          </a:ln>
        </p:spPr>
      </p:cxnSp>
      <p:cxnSp>
        <p:nvCxnSpPr>
          <p:cNvPr id="114" name="Google Shape;114;p21"/>
          <p:cNvCxnSpPr/>
          <p:nvPr/>
        </p:nvCxnSpPr>
        <p:spPr>
          <a:xfrm>
            <a:off x="350669" y="4671173"/>
            <a:ext cx="8635800" cy="0"/>
          </a:xfrm>
          <a:prstGeom prst="straightConnector1">
            <a:avLst/>
          </a:prstGeom>
          <a:noFill/>
          <a:ln cap="flat" cmpd="sng" w="19050">
            <a:solidFill>
              <a:srgbClr val="BFBFBF"/>
            </a:solidFill>
            <a:prstDash val="solid"/>
            <a:miter lim="800000"/>
            <a:headEnd len="sm" w="sm" type="none"/>
            <a:tailEnd len="sm" w="sm" type="none"/>
          </a:ln>
        </p:spPr>
      </p:cxnSp>
      <p:sp>
        <p:nvSpPr>
          <p:cNvPr id="115" name="Google Shape;115;p21"/>
          <p:cNvSpPr txBox="1"/>
          <p:nvPr/>
        </p:nvSpPr>
        <p:spPr>
          <a:xfrm>
            <a:off x="8763626" y="4824249"/>
            <a:ext cx="294000" cy="273900"/>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000000"/>
              </a:buClr>
              <a:buSzPts val="900"/>
              <a:buFont typeface="Arial"/>
              <a:buNone/>
            </a:pPr>
            <a:fld id="{00000000-1234-1234-1234-123412341234}" type="slidenum">
              <a:rPr b="0" i="0" lang="en" sz="900" u="none" cap="none" strike="noStrike">
                <a:solidFill>
                  <a:srgbClr val="888888"/>
                </a:solidFill>
                <a:latin typeface="Arial"/>
                <a:ea typeface="Arial"/>
                <a:cs typeface="Arial"/>
                <a:sym typeface="Arial"/>
              </a:rPr>
              <a:t>‹#›</a:t>
            </a:fld>
            <a:endParaRPr b="0" i="0" sz="900" u="none" cap="none" strike="noStrike">
              <a:solidFill>
                <a:srgbClr val="888888"/>
              </a:solidFill>
              <a:latin typeface="Arial"/>
              <a:ea typeface="Arial"/>
              <a:cs typeface="Arial"/>
              <a:sym typeface="Arial"/>
            </a:endParaRPr>
          </a:p>
        </p:txBody>
      </p:sp>
      <p:sp>
        <p:nvSpPr>
          <p:cNvPr id="116" name="Google Shape;116;p21"/>
          <p:cNvSpPr/>
          <p:nvPr/>
        </p:nvSpPr>
        <p:spPr>
          <a:xfrm>
            <a:off x="350669" y="4788603"/>
            <a:ext cx="1399200" cy="253500"/>
          </a:xfrm>
          <a:prstGeom prst="round2DiagRect">
            <a:avLst>
              <a:gd fmla="val 34849" name="adj1"/>
              <a:gd fmla="val 0" name="adj2"/>
            </a:avLst>
          </a:prstGeom>
          <a:solidFill>
            <a:srgbClr val="D1CECE"/>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Helvetica Neue"/>
                <a:ea typeface="Helvetica Neue"/>
                <a:cs typeface="Helvetica Neue"/>
                <a:sym typeface="Helvetica Neue"/>
              </a:rPr>
              <a:t>Structure</a:t>
            </a:r>
            <a:endParaRPr b="0" i="0" sz="1100" u="none" cap="none" strike="noStrike">
              <a:solidFill>
                <a:srgbClr val="000000"/>
              </a:solidFill>
              <a:latin typeface="Arial"/>
              <a:ea typeface="Arial"/>
              <a:cs typeface="Arial"/>
              <a:sym typeface="Arial"/>
            </a:endParaRPr>
          </a:p>
        </p:txBody>
      </p:sp>
      <p:sp>
        <p:nvSpPr>
          <p:cNvPr id="117" name="Google Shape;117;p21"/>
          <p:cNvSpPr/>
          <p:nvPr/>
        </p:nvSpPr>
        <p:spPr>
          <a:xfrm>
            <a:off x="1858687" y="4788604"/>
            <a:ext cx="1399200" cy="253500"/>
          </a:xfrm>
          <a:prstGeom prst="round2DiagRect">
            <a:avLst>
              <a:gd fmla="val 34849" name="adj1"/>
              <a:gd fmla="val 0" name="adj2"/>
            </a:avLst>
          </a:prstGeom>
          <a:solidFill>
            <a:srgbClr val="D1CECE"/>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Helvetica Neue"/>
                <a:ea typeface="Helvetica Neue"/>
                <a:cs typeface="Helvetica Neue"/>
                <a:sym typeface="Helvetica Neue"/>
              </a:rPr>
              <a:t>Strategy</a:t>
            </a:r>
            <a:endParaRPr b="0" i="0" sz="1100" u="none" cap="none" strike="noStrike">
              <a:solidFill>
                <a:srgbClr val="000000"/>
              </a:solidFill>
              <a:latin typeface="Arial"/>
              <a:ea typeface="Arial"/>
              <a:cs typeface="Arial"/>
              <a:sym typeface="Arial"/>
            </a:endParaRPr>
          </a:p>
        </p:txBody>
      </p:sp>
      <p:sp>
        <p:nvSpPr>
          <p:cNvPr id="118" name="Google Shape;118;p21"/>
          <p:cNvSpPr/>
          <p:nvPr/>
        </p:nvSpPr>
        <p:spPr>
          <a:xfrm>
            <a:off x="3366704" y="4789716"/>
            <a:ext cx="1399200" cy="251100"/>
          </a:xfrm>
          <a:prstGeom prst="round2DiagRect">
            <a:avLst>
              <a:gd fmla="val 34849" name="adj1"/>
              <a:gd fmla="val 0" name="adj2"/>
            </a:avLst>
          </a:prstGeom>
          <a:solidFill>
            <a:srgbClr val="D0CECE"/>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Helvetica Neue"/>
                <a:ea typeface="Helvetica Neue"/>
                <a:cs typeface="Helvetica Neue"/>
                <a:sym typeface="Helvetica Neue"/>
              </a:rPr>
              <a:t>Implementation</a:t>
            </a:r>
            <a:endParaRPr b="0" i="0" sz="1100" u="none" cap="none" strike="noStrike">
              <a:solidFill>
                <a:srgbClr val="000000"/>
              </a:solidFill>
              <a:latin typeface="Arial"/>
              <a:ea typeface="Arial"/>
              <a:cs typeface="Arial"/>
              <a:sym typeface="Arial"/>
            </a:endParaRPr>
          </a:p>
        </p:txBody>
      </p:sp>
      <p:sp>
        <p:nvSpPr>
          <p:cNvPr id="119" name="Google Shape;119;p21"/>
          <p:cNvSpPr/>
          <p:nvPr/>
        </p:nvSpPr>
        <p:spPr>
          <a:xfrm>
            <a:off x="4874722" y="4789718"/>
            <a:ext cx="1399200" cy="251100"/>
          </a:xfrm>
          <a:prstGeom prst="round2DiagRect">
            <a:avLst>
              <a:gd fmla="val 34849" name="adj1"/>
              <a:gd fmla="val 0" name="adj2"/>
            </a:avLst>
          </a:prstGeom>
          <a:solidFill>
            <a:srgbClr val="71004B"/>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Helvetica Neue"/>
                <a:ea typeface="Helvetica Neue"/>
                <a:cs typeface="Helvetica Neue"/>
                <a:sym typeface="Helvetica Neue"/>
              </a:rPr>
              <a:t>Impact</a:t>
            </a:r>
            <a:endParaRPr b="0" i="0" sz="1100" u="none" cap="none" strike="noStrike">
              <a:solidFill>
                <a:srgbClr val="000000"/>
              </a:solidFill>
              <a:latin typeface="Arial"/>
              <a:ea typeface="Arial"/>
              <a:cs typeface="Arial"/>
              <a:sym typeface="Arial"/>
            </a:endParaRPr>
          </a:p>
        </p:txBody>
      </p:sp>
      <p:sp>
        <p:nvSpPr>
          <p:cNvPr id="120" name="Google Shape;120;p21"/>
          <p:cNvSpPr/>
          <p:nvPr/>
        </p:nvSpPr>
        <p:spPr>
          <a:xfrm>
            <a:off x="6382739" y="4767934"/>
            <a:ext cx="1399200" cy="251100"/>
          </a:xfrm>
          <a:prstGeom prst="round2DiagRect">
            <a:avLst>
              <a:gd fmla="val 34849" name="adj1"/>
              <a:gd fmla="val 0" name="adj2"/>
            </a:avLst>
          </a:prstGeom>
          <a:solidFill>
            <a:srgbClr val="D0CECE"/>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Helvetica Neue"/>
                <a:ea typeface="Helvetica Neue"/>
                <a:cs typeface="Helvetica Neue"/>
                <a:sym typeface="Helvetica Neue"/>
              </a:rPr>
              <a:t>Appendix</a:t>
            </a:r>
            <a:endParaRPr b="0" i="0" sz="1100" u="none" cap="none" strike="noStrike">
              <a:solidFill>
                <a:srgbClr val="000000"/>
              </a:solidFill>
              <a:latin typeface="Arial"/>
              <a:ea typeface="Arial"/>
              <a:cs typeface="Arial"/>
              <a:sym typeface="Arial"/>
            </a:endParaRPr>
          </a:p>
        </p:txBody>
      </p:sp>
      <p:pic>
        <p:nvPicPr>
          <p:cNvPr descr="RPS Group" id="121" name="Google Shape;121;p21"/>
          <p:cNvPicPr preferRelativeResize="0"/>
          <p:nvPr/>
        </p:nvPicPr>
        <p:blipFill rotWithShape="1">
          <a:blip r:embed="rId2">
            <a:alphaModFix/>
          </a:blip>
          <a:srcRect b="0" l="0" r="0" t="0"/>
          <a:stretch/>
        </p:blipFill>
        <p:spPr>
          <a:xfrm>
            <a:off x="7948116" y="4746728"/>
            <a:ext cx="649303" cy="278272"/>
          </a:xfrm>
          <a:prstGeom prst="rect">
            <a:avLst/>
          </a:prstGeom>
          <a:noFill/>
          <a:ln>
            <a:noFill/>
          </a:ln>
        </p:spPr>
      </p:pic>
      <p:sp>
        <p:nvSpPr>
          <p:cNvPr id="122" name="Google Shape;122;p21"/>
          <p:cNvSpPr txBox="1"/>
          <p:nvPr>
            <p:ph idx="1" type="body"/>
          </p:nvPr>
        </p:nvSpPr>
        <p:spPr>
          <a:xfrm>
            <a:off x="350669" y="212195"/>
            <a:ext cx="8412900" cy="3540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2200"/>
              <a:buNone/>
              <a:defRPr b="0" sz="2200">
                <a:solidFill>
                  <a:schemeClr val="dk1"/>
                </a:solidFill>
                <a:latin typeface="Helvetica Neue"/>
                <a:ea typeface="Helvetica Neue"/>
                <a:cs typeface="Helvetica Neue"/>
                <a:sym typeface="Helvetica Neue"/>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theme" Target="../theme/theme1.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Helvetica Neue"/>
              <a:buNone/>
              <a:defRPr b="0" i="0" sz="33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1067600"/>
          </a:xfrm>
          <a:prstGeom prst="rect">
            <a:avLst/>
          </a:prstGeom>
          <a:noFill/>
          <a:ln>
            <a:noFill/>
          </a:ln>
        </p:spPr>
        <p:txBody>
          <a:bodyPr anchorCtr="0" anchor="t" bIns="0" lIns="0" spcFirstLastPara="1" rIns="0" wrap="square" tIns="0">
            <a:spAutoFit/>
          </a:bodyPr>
          <a:lstStyle>
            <a:lvl1pPr indent="-228600" lvl="0" marL="457200" marR="0" rtl="0" algn="l">
              <a:lnSpc>
                <a:spcPct val="90000"/>
              </a:lnSpc>
              <a:spcBef>
                <a:spcPts val="800"/>
              </a:spcBef>
              <a:spcAft>
                <a:spcPts val="0"/>
              </a:spcAft>
              <a:buClr>
                <a:schemeClr val="dk1"/>
              </a:buClr>
              <a:buSzPts val="1200"/>
              <a:buFont typeface="Arial"/>
              <a:buNone/>
              <a:defRPr b="0" i="0" sz="1200" u="none" cap="none" strike="noStrike">
                <a:solidFill>
                  <a:schemeClr val="dk1"/>
                </a:solidFill>
                <a:latin typeface="Helvetica Neue"/>
                <a:ea typeface="Helvetica Neue"/>
                <a:cs typeface="Helvetica Neue"/>
                <a:sym typeface="Helvetica Neue"/>
              </a:defRPr>
            </a:lvl1pPr>
            <a:lvl2pPr indent="-304800" lvl="1" marL="9144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Helvetica Neue"/>
                <a:ea typeface="Helvetica Neue"/>
                <a:cs typeface="Helvetica Neue"/>
                <a:sym typeface="Helvetica Neue"/>
              </a:defRPr>
            </a:lvl2pPr>
            <a:lvl3pPr indent="-304800" lvl="2" marL="13716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Helvetica Neue"/>
                <a:ea typeface="Helvetica Neue"/>
                <a:cs typeface="Helvetica Neue"/>
                <a:sym typeface="Helvetica Neue"/>
              </a:defRPr>
            </a:lvl3pPr>
            <a:lvl4pPr indent="-304800" lvl="3" marL="18288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Helvetica Neue"/>
                <a:ea typeface="Helvetica Neue"/>
                <a:cs typeface="Helvetica Neue"/>
                <a:sym typeface="Helvetica Neue"/>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Helvetica Neue"/>
                <a:ea typeface="Helvetica Neue"/>
                <a:cs typeface="Helvetica Neue"/>
                <a:sym typeface="Helvetica Neue"/>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Helvetica Neue"/>
                <a:ea typeface="Helvetica Neue"/>
                <a:cs typeface="Helvetica Neue"/>
                <a:sym typeface="Helvetica Neue"/>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Helvetica Neue"/>
                <a:ea typeface="Helvetica Neue"/>
                <a:cs typeface="Helvetica Neue"/>
                <a:sym typeface="Helvetica Neue"/>
              </a:defRPr>
            </a:lvl1pPr>
            <a:lvl2pPr indent="0" lvl="1" marL="0" marR="0" rtl="0" algn="r">
              <a:spcBef>
                <a:spcPts val="0"/>
              </a:spcBef>
              <a:buNone/>
              <a:defRPr b="0" i="0" sz="900" u="none" cap="none" strike="noStrike">
                <a:solidFill>
                  <a:srgbClr val="888888"/>
                </a:solidFill>
                <a:latin typeface="Helvetica Neue"/>
                <a:ea typeface="Helvetica Neue"/>
                <a:cs typeface="Helvetica Neue"/>
                <a:sym typeface="Helvetica Neue"/>
              </a:defRPr>
            </a:lvl2pPr>
            <a:lvl3pPr indent="0" lvl="2" marL="0" marR="0" rtl="0" algn="r">
              <a:spcBef>
                <a:spcPts val="0"/>
              </a:spcBef>
              <a:buNone/>
              <a:defRPr b="0" i="0" sz="900" u="none" cap="none" strike="noStrike">
                <a:solidFill>
                  <a:srgbClr val="888888"/>
                </a:solidFill>
                <a:latin typeface="Helvetica Neue"/>
                <a:ea typeface="Helvetica Neue"/>
                <a:cs typeface="Helvetica Neue"/>
                <a:sym typeface="Helvetica Neue"/>
              </a:defRPr>
            </a:lvl3pPr>
            <a:lvl4pPr indent="0" lvl="3" marL="0" marR="0" rtl="0" algn="r">
              <a:spcBef>
                <a:spcPts val="0"/>
              </a:spcBef>
              <a:buNone/>
              <a:defRPr b="0" i="0" sz="900" u="none" cap="none" strike="noStrike">
                <a:solidFill>
                  <a:srgbClr val="888888"/>
                </a:solidFill>
                <a:latin typeface="Helvetica Neue"/>
                <a:ea typeface="Helvetica Neue"/>
                <a:cs typeface="Helvetica Neue"/>
                <a:sym typeface="Helvetica Neue"/>
              </a:defRPr>
            </a:lvl4pPr>
            <a:lvl5pPr indent="0" lvl="4" marL="0" marR="0" rtl="0" algn="r">
              <a:spcBef>
                <a:spcPts val="0"/>
              </a:spcBef>
              <a:buNone/>
              <a:defRPr b="0" i="0" sz="900" u="none" cap="none" strike="noStrike">
                <a:solidFill>
                  <a:srgbClr val="888888"/>
                </a:solidFill>
                <a:latin typeface="Helvetica Neue"/>
                <a:ea typeface="Helvetica Neue"/>
                <a:cs typeface="Helvetica Neue"/>
                <a:sym typeface="Helvetica Neue"/>
              </a:defRPr>
            </a:lvl5pPr>
            <a:lvl6pPr indent="0" lvl="5" marL="0" marR="0" rtl="0" algn="r">
              <a:spcBef>
                <a:spcPts val="0"/>
              </a:spcBef>
              <a:buNone/>
              <a:defRPr b="0" i="0" sz="900" u="none" cap="none" strike="noStrike">
                <a:solidFill>
                  <a:srgbClr val="888888"/>
                </a:solidFill>
                <a:latin typeface="Helvetica Neue"/>
                <a:ea typeface="Helvetica Neue"/>
                <a:cs typeface="Helvetica Neue"/>
                <a:sym typeface="Helvetica Neue"/>
              </a:defRPr>
            </a:lvl6pPr>
            <a:lvl7pPr indent="0" lvl="6" marL="0" marR="0" rtl="0" algn="r">
              <a:spcBef>
                <a:spcPts val="0"/>
              </a:spcBef>
              <a:buNone/>
              <a:defRPr b="0" i="0" sz="900" u="none" cap="none" strike="noStrike">
                <a:solidFill>
                  <a:srgbClr val="888888"/>
                </a:solidFill>
                <a:latin typeface="Helvetica Neue"/>
                <a:ea typeface="Helvetica Neue"/>
                <a:cs typeface="Helvetica Neue"/>
                <a:sym typeface="Helvetica Neue"/>
              </a:defRPr>
            </a:lvl7pPr>
            <a:lvl8pPr indent="0" lvl="7" marL="0" marR="0" rtl="0" algn="r">
              <a:spcBef>
                <a:spcPts val="0"/>
              </a:spcBef>
              <a:buNone/>
              <a:defRPr b="0" i="0" sz="900" u="none" cap="none" strike="noStrike">
                <a:solidFill>
                  <a:srgbClr val="888888"/>
                </a:solidFill>
                <a:latin typeface="Helvetica Neue"/>
                <a:ea typeface="Helvetica Neue"/>
                <a:cs typeface="Helvetica Neue"/>
                <a:sym typeface="Helvetica Neue"/>
              </a:defRPr>
            </a:lvl8pPr>
            <a:lvl9pPr indent="0" lvl="8" marL="0" marR="0" rtl="0" algn="r">
              <a:spcBef>
                <a:spcPts val="0"/>
              </a:spcBef>
              <a:buNone/>
              <a:defRPr b="0" i="0" sz="900" u="none" cap="none" strike="noStrike">
                <a:solidFill>
                  <a:srgbClr val="888888"/>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001">
          <p15:clr>
            <a:srgbClr val="F26B43"/>
          </p15:clr>
        </p15:guide>
        <p15:guide id="2" orient="horz" pos="815">
          <p15:clr>
            <a:srgbClr val="F26B43"/>
          </p15:clr>
        </p15:guide>
        <p15:guide id="3" orient="horz" pos="2986">
          <p15:clr>
            <a:srgbClr val="F26B43"/>
          </p15:clr>
        </p15:guide>
        <p15:guide id="4" pos="396">
          <p15:clr>
            <a:srgbClr val="F26B43"/>
          </p15:clr>
        </p15:guide>
        <p15:guide id="5" pos="53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21.png"/><Relationship Id="rId5"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2.png"/><Relationship Id="rId8"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3.png"/><Relationship Id="rId5" Type="http://schemas.openxmlformats.org/officeDocument/2006/relationships/image" Target="../media/image25.png"/><Relationship Id="rId6"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hyperlink" Target="https://en.wikipedia.org/wiki/Value_of_life#Treatment_in_economics_and_methods_of_calculation"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hyperlink" Target="https://en.wikipedia.org/wiki/Value_of_life#Treatment_in_economics_and_methods_of_calculatio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9.png"/><Relationship Id="rId4" Type="http://schemas.openxmlformats.org/officeDocument/2006/relationships/image" Target="../media/image16.png"/><Relationship Id="rId5"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26.png"/><Relationship Id="rId5"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hyperlink" Target="https://tinyurl.com/vicroadscrashanalysis" TargetMode="Externa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45152" y="2599160"/>
            <a:ext cx="4659523" cy="581698"/>
          </a:xfrm>
          <a:prstGeom prst="rect">
            <a:avLst/>
          </a:prstGeom>
          <a:noFill/>
          <a:ln>
            <a:noFill/>
          </a:ln>
        </p:spPr>
        <p:txBody>
          <a:bodyPr anchorCtr="0" anchor="b" bIns="0" lIns="0" spcFirstLastPara="1" rIns="0" wrap="square" tIns="0">
            <a:spAutoFit/>
          </a:bodyPr>
          <a:lstStyle/>
          <a:p>
            <a:pPr indent="0" lvl="0" marL="0" rtl="0" algn="l">
              <a:lnSpc>
                <a:spcPct val="90000"/>
              </a:lnSpc>
              <a:spcBef>
                <a:spcPts val="0"/>
              </a:spcBef>
              <a:spcAft>
                <a:spcPts val="0"/>
              </a:spcAft>
              <a:buClr>
                <a:srgbClr val="EBE8E0"/>
              </a:buClr>
              <a:buSzPts val="2100"/>
              <a:buFont typeface="Helvetica Neue"/>
              <a:buNone/>
            </a:pPr>
            <a:r>
              <a:rPr b="1" i="0" lang="en" sz="2100">
                <a:solidFill>
                  <a:srgbClr val="EBE8E0"/>
                </a:solidFill>
              </a:rPr>
              <a:t>Monash University Fintech Boot Camp – Project 1</a:t>
            </a:r>
            <a:endParaRPr sz="2100">
              <a:solidFill>
                <a:srgbClr val="EBE8E0"/>
              </a:solidFill>
            </a:endParaRPr>
          </a:p>
        </p:txBody>
      </p:sp>
      <p:sp>
        <p:nvSpPr>
          <p:cNvPr id="129" name="Google Shape;129;p22"/>
          <p:cNvSpPr txBox="1"/>
          <p:nvPr/>
        </p:nvSpPr>
        <p:spPr>
          <a:xfrm>
            <a:off x="1222503" y="3977482"/>
            <a:ext cx="1507064" cy="253915"/>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Helvetica Neue"/>
                <a:ea typeface="Helvetica Neue"/>
                <a:cs typeface="Helvetica Neue"/>
                <a:sym typeface="Helvetica Neue"/>
              </a:rPr>
              <a:t>Timothy Watson </a:t>
            </a:r>
            <a:endParaRPr sz="1100"/>
          </a:p>
        </p:txBody>
      </p:sp>
      <p:sp>
        <p:nvSpPr>
          <p:cNvPr id="130" name="Google Shape;130;p22"/>
          <p:cNvSpPr txBox="1"/>
          <p:nvPr/>
        </p:nvSpPr>
        <p:spPr>
          <a:xfrm>
            <a:off x="0" y="3977482"/>
            <a:ext cx="1507064" cy="253915"/>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Helvetica Neue"/>
                <a:ea typeface="Helvetica Neue"/>
                <a:cs typeface="Helvetica Neue"/>
                <a:sym typeface="Helvetica Neue"/>
              </a:rPr>
              <a:t>Ashwin Rao</a:t>
            </a:r>
            <a:endParaRPr sz="1100"/>
          </a:p>
        </p:txBody>
      </p:sp>
      <p:sp>
        <p:nvSpPr>
          <p:cNvPr id="131" name="Google Shape;131;p22"/>
          <p:cNvSpPr txBox="1"/>
          <p:nvPr/>
        </p:nvSpPr>
        <p:spPr>
          <a:xfrm>
            <a:off x="2608194" y="3977482"/>
            <a:ext cx="1507063" cy="253915"/>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Helvetica Neue"/>
                <a:ea typeface="Helvetica Neue"/>
                <a:cs typeface="Helvetica Neue"/>
                <a:sym typeface="Helvetica Neue"/>
              </a:rPr>
              <a:t>Hardy Ty</a:t>
            </a:r>
            <a:endParaRPr sz="1100"/>
          </a:p>
        </p:txBody>
      </p:sp>
      <p:sp>
        <p:nvSpPr>
          <p:cNvPr id="132" name="Google Shape;132;p22"/>
          <p:cNvSpPr txBox="1"/>
          <p:nvPr/>
        </p:nvSpPr>
        <p:spPr>
          <a:xfrm>
            <a:off x="3985655" y="3976556"/>
            <a:ext cx="1507064" cy="438581"/>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Helvetica Neue"/>
                <a:ea typeface="Helvetica Neue"/>
                <a:cs typeface="Helvetica Neue"/>
                <a:sym typeface="Helvetica Neue"/>
              </a:rPr>
              <a:t>Nick Hugh</a:t>
            </a:r>
            <a:endParaRPr b="1" i="0" sz="1200">
              <a:solidFill>
                <a:schemeClr val="lt1"/>
              </a:solidFill>
              <a:latin typeface="Helvetica Neue"/>
              <a:ea typeface="Helvetica Neue"/>
              <a:cs typeface="Helvetica Neue"/>
              <a:sym typeface="Helvetica Neue"/>
            </a:endParaRPr>
          </a:p>
          <a:p>
            <a:pPr indent="0" lvl="0" marL="0" marR="0" rtl="0" algn="ctr">
              <a:spcBef>
                <a:spcPts val="0"/>
              </a:spcBef>
              <a:spcAft>
                <a:spcPts val="0"/>
              </a:spcAft>
              <a:buNone/>
            </a:pPr>
            <a:r>
              <a:t/>
            </a:r>
            <a:endParaRPr b="1" sz="1200">
              <a:solidFill>
                <a:schemeClr val="lt1"/>
              </a:solidFill>
              <a:latin typeface="Helvetica Neue"/>
              <a:ea typeface="Helvetica Neue"/>
              <a:cs typeface="Helvetica Neue"/>
              <a:sym typeface="Helvetica Neue"/>
            </a:endParaRPr>
          </a:p>
        </p:txBody>
      </p:sp>
      <p:sp>
        <p:nvSpPr>
          <p:cNvPr id="133" name="Google Shape;133;p22"/>
          <p:cNvSpPr txBox="1"/>
          <p:nvPr/>
        </p:nvSpPr>
        <p:spPr>
          <a:xfrm>
            <a:off x="242475" y="1092850"/>
            <a:ext cx="5884200" cy="1531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i="1" lang="en" sz="2700">
                <a:solidFill>
                  <a:srgbClr val="EBE8E0"/>
                </a:solidFill>
                <a:latin typeface="Helvetica Neue"/>
                <a:ea typeface="Helvetica Neue"/>
                <a:cs typeface="Helvetica Neue"/>
                <a:sym typeface="Helvetica Neue"/>
              </a:rPr>
              <a:t>Crash Incidence Analysis for The </a:t>
            </a:r>
            <a:r>
              <a:rPr b="1" i="1" lang="en" sz="2700">
                <a:solidFill>
                  <a:srgbClr val="EBE8E0"/>
                </a:solidFill>
                <a:latin typeface="Helvetica Neue"/>
                <a:ea typeface="Helvetica Neue"/>
                <a:cs typeface="Helvetica Neue"/>
                <a:sym typeface="Helvetica Neue"/>
              </a:rPr>
              <a:t>State</a:t>
            </a:r>
            <a:r>
              <a:rPr b="1" i="1" lang="en" sz="2700">
                <a:solidFill>
                  <a:srgbClr val="EBE8E0"/>
                </a:solidFill>
                <a:latin typeface="Helvetica Neue"/>
                <a:ea typeface="Helvetica Neue"/>
                <a:cs typeface="Helvetica Neue"/>
                <a:sym typeface="Helvetica Neue"/>
              </a:rPr>
              <a:t> of Victoria - An Investigation for Safety Ratings.</a:t>
            </a:r>
            <a:endParaRPr sz="1100"/>
          </a:p>
          <a:p>
            <a:pPr indent="0" lvl="0" marL="0" marR="0" rtl="0" algn="l">
              <a:spcBef>
                <a:spcPts val="0"/>
              </a:spcBef>
              <a:spcAft>
                <a:spcPts val="0"/>
              </a:spcAft>
              <a:buNone/>
            </a:pPr>
            <a:r>
              <a:t/>
            </a:r>
            <a:endParaRPr sz="140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1"/>
          <p:cNvSpPr txBox="1"/>
          <p:nvPr>
            <p:ph type="title"/>
          </p:nvPr>
        </p:nvSpPr>
        <p:spPr>
          <a:xfrm>
            <a:off x="114655" y="56070"/>
            <a:ext cx="6914700" cy="5523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Clr>
                <a:schemeClr val="dk1"/>
              </a:buClr>
              <a:buSzPts val="1100"/>
              <a:buFont typeface="Arial"/>
              <a:buNone/>
            </a:pPr>
            <a:r>
              <a:rPr lang="en"/>
              <a:t>Motor</a:t>
            </a:r>
            <a:r>
              <a:rPr lang="en"/>
              <a:t> Vehicle Deaths By Speed Limit</a:t>
            </a:r>
            <a:endParaRPr/>
          </a:p>
        </p:txBody>
      </p:sp>
      <p:pic>
        <p:nvPicPr>
          <p:cNvPr id="267" name="Google Shape;267;p31"/>
          <p:cNvPicPr preferRelativeResize="0"/>
          <p:nvPr/>
        </p:nvPicPr>
        <p:blipFill>
          <a:blip r:embed="rId3">
            <a:alphaModFix/>
          </a:blip>
          <a:stretch>
            <a:fillRect/>
          </a:stretch>
        </p:blipFill>
        <p:spPr>
          <a:xfrm>
            <a:off x="6120925" y="940325"/>
            <a:ext cx="2878475" cy="2267050"/>
          </a:xfrm>
          <a:prstGeom prst="rect">
            <a:avLst/>
          </a:prstGeom>
          <a:noFill/>
          <a:ln>
            <a:noFill/>
          </a:ln>
        </p:spPr>
      </p:pic>
      <p:pic>
        <p:nvPicPr>
          <p:cNvPr id="268" name="Google Shape;268;p31"/>
          <p:cNvPicPr preferRelativeResize="0"/>
          <p:nvPr/>
        </p:nvPicPr>
        <p:blipFill>
          <a:blip r:embed="rId4">
            <a:alphaModFix/>
          </a:blip>
          <a:stretch>
            <a:fillRect/>
          </a:stretch>
        </p:blipFill>
        <p:spPr>
          <a:xfrm>
            <a:off x="168625" y="924800"/>
            <a:ext cx="2808625" cy="2183975"/>
          </a:xfrm>
          <a:prstGeom prst="rect">
            <a:avLst/>
          </a:prstGeom>
          <a:noFill/>
          <a:ln>
            <a:noFill/>
          </a:ln>
        </p:spPr>
      </p:pic>
      <p:pic>
        <p:nvPicPr>
          <p:cNvPr id="269" name="Google Shape;269;p31"/>
          <p:cNvPicPr preferRelativeResize="0"/>
          <p:nvPr/>
        </p:nvPicPr>
        <p:blipFill>
          <a:blip r:embed="rId5">
            <a:alphaModFix/>
          </a:blip>
          <a:stretch>
            <a:fillRect/>
          </a:stretch>
        </p:blipFill>
        <p:spPr>
          <a:xfrm>
            <a:off x="2977237" y="883275"/>
            <a:ext cx="3023374" cy="2381150"/>
          </a:xfrm>
          <a:prstGeom prst="rect">
            <a:avLst/>
          </a:prstGeom>
          <a:noFill/>
          <a:ln>
            <a:noFill/>
          </a:ln>
        </p:spPr>
      </p:pic>
      <p:sp>
        <p:nvSpPr>
          <p:cNvPr id="270" name="Google Shape;270;p31"/>
          <p:cNvSpPr/>
          <p:nvPr/>
        </p:nvSpPr>
        <p:spPr>
          <a:xfrm rot="10800000">
            <a:off x="300750" y="3264413"/>
            <a:ext cx="8542500" cy="207600"/>
          </a:xfrm>
          <a:prstGeom prst="triangle">
            <a:avLst>
              <a:gd fmla="val 49919" name="adj"/>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grpSp>
        <p:nvGrpSpPr>
          <p:cNvPr id="271" name="Google Shape;271;p31"/>
          <p:cNvGrpSpPr/>
          <p:nvPr/>
        </p:nvGrpSpPr>
        <p:grpSpPr>
          <a:xfrm>
            <a:off x="516083" y="3702475"/>
            <a:ext cx="3865966" cy="554000"/>
            <a:chOff x="6549976" y="1847659"/>
            <a:chExt cx="5177402" cy="554000"/>
          </a:xfrm>
        </p:grpSpPr>
        <p:sp>
          <p:nvSpPr>
            <p:cNvPr id="272" name="Google Shape;272;p31"/>
            <p:cNvSpPr/>
            <p:nvPr/>
          </p:nvSpPr>
          <p:spPr>
            <a:xfrm>
              <a:off x="6608624" y="1847659"/>
              <a:ext cx="833700" cy="5523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
          <p:nvSpPr>
            <p:cNvPr id="273" name="Google Shape;273;p31"/>
            <p:cNvSpPr txBox="1"/>
            <p:nvPr/>
          </p:nvSpPr>
          <p:spPr>
            <a:xfrm>
              <a:off x="6549976" y="1923697"/>
              <a:ext cx="951000" cy="400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lang="en" sz="2000">
                  <a:solidFill>
                    <a:schemeClr val="dk1"/>
                  </a:solidFill>
                  <a:latin typeface="Helvetica Neue"/>
                  <a:ea typeface="Helvetica Neue"/>
                  <a:cs typeface="Helvetica Neue"/>
                  <a:sym typeface="Helvetica Neue"/>
                </a:rPr>
                <a:t>1</a:t>
              </a:r>
              <a:r>
                <a:rPr b="1" i="0" lang="en" sz="2000" u="none" cap="none" strike="noStrike">
                  <a:solidFill>
                    <a:srgbClr val="791357"/>
                  </a:solidFill>
                  <a:latin typeface="Helvetica Neue"/>
                  <a:ea typeface="Helvetica Neue"/>
                  <a:cs typeface="Helvetica Neue"/>
                  <a:sym typeface="Helvetica Neue"/>
                </a:rPr>
                <a:t> </a:t>
              </a:r>
              <a:endParaRPr b="0" i="0" sz="1400" u="none" cap="none" strike="noStrike">
                <a:solidFill>
                  <a:srgbClr val="000000"/>
                </a:solidFill>
                <a:latin typeface="Arial"/>
                <a:ea typeface="Arial"/>
                <a:cs typeface="Arial"/>
                <a:sym typeface="Arial"/>
              </a:endParaRPr>
            </a:p>
          </p:txBody>
        </p:sp>
        <p:sp>
          <p:nvSpPr>
            <p:cNvPr id="274" name="Google Shape;274;p31"/>
            <p:cNvSpPr txBox="1"/>
            <p:nvPr/>
          </p:nvSpPr>
          <p:spPr>
            <a:xfrm>
              <a:off x="7545078" y="1878459"/>
              <a:ext cx="4182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1" lang="en">
                  <a:solidFill>
                    <a:schemeClr val="accent5"/>
                  </a:solidFill>
                  <a:latin typeface="Helvetica Neue"/>
                  <a:ea typeface="Helvetica Neue"/>
                  <a:cs typeface="Helvetica Neue"/>
                  <a:sym typeface="Helvetica Neue"/>
                </a:rPr>
                <a:t>Speed limit deaths peaked towards the weekend</a:t>
              </a:r>
              <a:endParaRPr b="0" i="0" sz="1400" u="none" cap="none" strike="noStrike">
                <a:solidFill>
                  <a:schemeClr val="accent5"/>
                </a:solidFill>
                <a:latin typeface="Arial"/>
                <a:ea typeface="Arial"/>
                <a:cs typeface="Arial"/>
                <a:sym typeface="Arial"/>
              </a:endParaRPr>
            </a:p>
          </p:txBody>
        </p:sp>
      </p:grpSp>
      <p:grpSp>
        <p:nvGrpSpPr>
          <p:cNvPr id="275" name="Google Shape;275;p31"/>
          <p:cNvGrpSpPr/>
          <p:nvPr/>
        </p:nvGrpSpPr>
        <p:grpSpPr>
          <a:xfrm>
            <a:off x="5371669" y="3674771"/>
            <a:ext cx="3627727" cy="769508"/>
            <a:chOff x="12304195" y="1924709"/>
            <a:chExt cx="5086549" cy="769508"/>
          </a:xfrm>
        </p:grpSpPr>
        <p:sp>
          <p:nvSpPr>
            <p:cNvPr id="276" name="Google Shape;276;p31"/>
            <p:cNvSpPr/>
            <p:nvPr/>
          </p:nvSpPr>
          <p:spPr>
            <a:xfrm>
              <a:off x="12362843" y="1924709"/>
              <a:ext cx="833700" cy="5523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
          <p:nvSpPr>
            <p:cNvPr id="277" name="Google Shape;277;p31"/>
            <p:cNvSpPr txBox="1"/>
            <p:nvPr/>
          </p:nvSpPr>
          <p:spPr>
            <a:xfrm>
              <a:off x="12304195" y="2019372"/>
              <a:ext cx="951000" cy="400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lang="en" sz="2000">
                  <a:solidFill>
                    <a:schemeClr val="dk1"/>
                  </a:solidFill>
                  <a:latin typeface="Helvetica Neue"/>
                  <a:ea typeface="Helvetica Neue"/>
                  <a:cs typeface="Helvetica Neue"/>
                  <a:sym typeface="Helvetica Neue"/>
                </a:rPr>
                <a:t>2</a:t>
              </a:r>
              <a:r>
                <a:rPr b="1" i="0" lang="en" sz="2000" u="none" cap="none" strike="noStrike">
                  <a:solidFill>
                    <a:srgbClr val="791357"/>
                  </a:solidFill>
                  <a:latin typeface="Helvetica Neue"/>
                  <a:ea typeface="Helvetica Neue"/>
                  <a:cs typeface="Helvetica Neue"/>
                  <a:sym typeface="Helvetica Neue"/>
                </a:rPr>
                <a:t> </a:t>
              </a:r>
              <a:endParaRPr b="0" i="0" sz="1400" u="none" cap="none" strike="noStrike">
                <a:solidFill>
                  <a:srgbClr val="000000"/>
                </a:solidFill>
                <a:latin typeface="Arial"/>
                <a:ea typeface="Arial"/>
                <a:cs typeface="Arial"/>
                <a:sym typeface="Arial"/>
              </a:endParaRPr>
            </a:p>
          </p:txBody>
        </p:sp>
        <p:sp>
          <p:nvSpPr>
            <p:cNvPr id="278" name="Google Shape;278;p31"/>
            <p:cNvSpPr txBox="1"/>
            <p:nvPr/>
          </p:nvSpPr>
          <p:spPr>
            <a:xfrm>
              <a:off x="13326344" y="1924717"/>
              <a:ext cx="4064400" cy="769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1" lang="en">
                  <a:solidFill>
                    <a:schemeClr val="accent5"/>
                  </a:solidFill>
                  <a:latin typeface="Helvetica Neue"/>
                  <a:ea typeface="Helvetica Neue"/>
                  <a:cs typeface="Helvetica Neue"/>
                  <a:sym typeface="Helvetica Neue"/>
                </a:rPr>
                <a:t>Mid-Range speed limit deaths lower than slower &lt;= 60kph</a:t>
              </a:r>
              <a:endParaRPr b="1" i="1">
                <a:solidFill>
                  <a:schemeClr val="accent5"/>
                </a:solidFill>
                <a:latin typeface="Helvetica Neue"/>
                <a:ea typeface="Helvetica Neue"/>
                <a:cs typeface="Helvetica Neue"/>
                <a:sym typeface="Helvetica Neue"/>
              </a:endParaRPr>
            </a:p>
            <a:p>
              <a:pPr indent="-279400" lvl="0" marL="457200" marR="0" rtl="0" algn="l">
                <a:lnSpc>
                  <a:spcPct val="100000"/>
                </a:lnSpc>
                <a:spcBef>
                  <a:spcPts val="0"/>
                </a:spcBef>
                <a:spcAft>
                  <a:spcPts val="0"/>
                </a:spcAft>
                <a:buClr>
                  <a:schemeClr val="accent5"/>
                </a:buClr>
                <a:buSzPts val="800"/>
                <a:buFont typeface="Helvetica Neue"/>
                <a:buChar char="●"/>
              </a:pPr>
              <a:r>
                <a:rPr b="1" i="1" lang="en" sz="800">
                  <a:solidFill>
                    <a:schemeClr val="accent5"/>
                  </a:solidFill>
                  <a:latin typeface="Helvetica Neue"/>
                  <a:ea typeface="Helvetica Neue"/>
                  <a:cs typeface="Helvetica Neue"/>
                  <a:sym typeface="Helvetica Neue"/>
                </a:rPr>
                <a:t>Possibly due to congestion</a:t>
              </a:r>
              <a:endParaRPr b="1" i="1" sz="800">
                <a:solidFill>
                  <a:schemeClr val="accent5"/>
                </a:solidFill>
                <a:latin typeface="Helvetica Neue"/>
                <a:ea typeface="Helvetica Neue"/>
                <a:cs typeface="Helvetica Neue"/>
                <a:sym typeface="Helvetica Neue"/>
              </a:endParaRPr>
            </a:p>
            <a:p>
              <a:pPr indent="-279400" lvl="0" marL="457200" marR="0" rtl="0" algn="l">
                <a:lnSpc>
                  <a:spcPct val="100000"/>
                </a:lnSpc>
                <a:spcBef>
                  <a:spcPts val="0"/>
                </a:spcBef>
                <a:spcAft>
                  <a:spcPts val="0"/>
                </a:spcAft>
                <a:buClr>
                  <a:schemeClr val="accent5"/>
                </a:buClr>
                <a:buSzPts val="800"/>
                <a:buFont typeface="Helvetica Neue"/>
                <a:buChar char="●"/>
              </a:pPr>
              <a:r>
                <a:rPr b="1" i="1" lang="en" sz="800">
                  <a:solidFill>
                    <a:schemeClr val="accent5"/>
                  </a:solidFill>
                  <a:latin typeface="Helvetica Neue"/>
                  <a:ea typeface="Helvetica Neue"/>
                  <a:cs typeface="Helvetica Neue"/>
                  <a:sym typeface="Helvetica Neue"/>
                </a:rPr>
                <a:t>Contradictory</a:t>
              </a:r>
              <a:r>
                <a:rPr b="1" i="1" lang="en" sz="800">
                  <a:solidFill>
                    <a:schemeClr val="accent5"/>
                  </a:solidFill>
                  <a:latin typeface="Helvetica Neue"/>
                  <a:ea typeface="Helvetica Neue"/>
                  <a:cs typeface="Helvetica Neue"/>
                  <a:sym typeface="Helvetica Neue"/>
                </a:rPr>
                <a:t> as slower should be safer</a:t>
              </a:r>
              <a:endParaRPr b="1" i="1" sz="800">
                <a:solidFill>
                  <a:schemeClr val="accent5"/>
                </a:solidFill>
                <a:latin typeface="Helvetica Neue"/>
                <a:ea typeface="Helvetica Neue"/>
                <a:cs typeface="Helvetica Neue"/>
                <a:sym typeface="Helvetica Neue"/>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2"/>
          <p:cNvSpPr txBox="1"/>
          <p:nvPr>
            <p:ph type="title"/>
          </p:nvPr>
        </p:nvSpPr>
        <p:spPr>
          <a:xfrm>
            <a:off x="114655" y="56070"/>
            <a:ext cx="6914700" cy="5523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Motor </a:t>
            </a:r>
            <a:r>
              <a:rPr lang="en"/>
              <a:t>Vehicle</a:t>
            </a:r>
            <a:r>
              <a:rPr lang="en"/>
              <a:t> Deaths By Gender In The </a:t>
            </a:r>
            <a:r>
              <a:rPr lang="en"/>
              <a:t>State</a:t>
            </a:r>
            <a:r>
              <a:rPr lang="en"/>
              <a:t> of Victoria</a:t>
            </a:r>
            <a:endParaRPr/>
          </a:p>
        </p:txBody>
      </p:sp>
      <p:pic>
        <p:nvPicPr>
          <p:cNvPr id="284" name="Google Shape;284;p32"/>
          <p:cNvPicPr preferRelativeResize="0"/>
          <p:nvPr/>
        </p:nvPicPr>
        <p:blipFill rotWithShape="1">
          <a:blip r:embed="rId3">
            <a:alphaModFix/>
          </a:blip>
          <a:srcRect b="-3103" l="0" r="0" t="0"/>
          <a:stretch/>
        </p:blipFill>
        <p:spPr>
          <a:xfrm>
            <a:off x="114650" y="1156888"/>
            <a:ext cx="3904376" cy="2108938"/>
          </a:xfrm>
          <a:prstGeom prst="rect">
            <a:avLst/>
          </a:prstGeom>
          <a:noFill/>
          <a:ln>
            <a:noFill/>
          </a:ln>
        </p:spPr>
      </p:pic>
      <p:sp>
        <p:nvSpPr>
          <p:cNvPr id="285" name="Google Shape;285;p32"/>
          <p:cNvSpPr/>
          <p:nvPr/>
        </p:nvSpPr>
        <p:spPr>
          <a:xfrm>
            <a:off x="136938" y="753550"/>
            <a:ext cx="3859800" cy="337200"/>
          </a:xfrm>
          <a:prstGeom prst="rect">
            <a:avLst/>
          </a:prstGeom>
          <a:solidFill>
            <a:schemeClr val="accent5"/>
          </a:solidFill>
          <a:ln cap="flat" cmpd="sng" w="9525">
            <a:solidFill>
              <a:schemeClr val="lt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rPr b="1" lang="en" sz="1000">
                <a:solidFill>
                  <a:schemeClr val="lt1"/>
                </a:solidFill>
                <a:latin typeface="Helvetica Neue"/>
                <a:ea typeface="Helvetica Neue"/>
                <a:cs typeface="Helvetica Neue"/>
                <a:sym typeface="Helvetica Neue"/>
              </a:rPr>
              <a:t>Number of Deaths By ‘Road User’ In Victoria 1989-2023</a:t>
            </a:r>
            <a:endParaRPr b="1" sz="1000">
              <a:solidFill>
                <a:schemeClr val="lt1"/>
              </a:solidFill>
              <a:latin typeface="Helvetica Neue"/>
              <a:ea typeface="Helvetica Neue"/>
              <a:cs typeface="Helvetica Neue"/>
              <a:sym typeface="Helvetica Neue"/>
            </a:endParaRPr>
          </a:p>
        </p:txBody>
      </p:sp>
      <p:sp>
        <p:nvSpPr>
          <p:cNvPr id="286" name="Google Shape;286;p32"/>
          <p:cNvSpPr/>
          <p:nvPr/>
        </p:nvSpPr>
        <p:spPr>
          <a:xfrm>
            <a:off x="6716687" y="5441285"/>
            <a:ext cx="2517300" cy="559800"/>
          </a:xfrm>
          <a:prstGeom prst="roundRect">
            <a:avLst>
              <a:gd fmla="val 16667" name="adj"/>
            </a:avLst>
          </a:prstGeom>
          <a:noFill/>
          <a:ln cap="flat" cmpd="sng" w="19050">
            <a:solidFill>
              <a:srgbClr val="DC6AA1"/>
            </a:solidFill>
            <a:prstDash val="solid"/>
            <a:round/>
            <a:headEnd len="sm" w="sm" type="none"/>
            <a:tailEnd len="sm" w="sm" type="none"/>
          </a:ln>
        </p:spPr>
        <p:txBody>
          <a:bodyPr anchorCtr="0" anchor="ctr" bIns="34275" lIns="68575" spcFirstLastPara="1" rIns="68575" wrap="square" tIns="34275">
            <a:noAutofit/>
          </a:bodyPr>
          <a:lstStyle/>
          <a:p>
            <a:pPr indent="0" lvl="1" marL="34290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Helvetica Neue"/>
                <a:ea typeface="Helvetica Neue"/>
                <a:cs typeface="Helvetica Neue"/>
                <a:sym typeface="Helvetica Neue"/>
              </a:rPr>
              <a:t>2.3 million increase in revenue</a:t>
            </a:r>
            <a:r>
              <a:rPr b="0" i="0" lang="en" sz="1400" u="none" cap="none" strike="noStrike">
                <a:solidFill>
                  <a:schemeClr val="dk1"/>
                </a:solidFill>
                <a:latin typeface="Helvetica Neue"/>
                <a:ea typeface="Helvetica Neue"/>
                <a:cs typeface="Helvetica Neue"/>
                <a:sym typeface="Helvetica Neue"/>
              </a:rPr>
              <a:t> for local businesses by 2024</a:t>
            </a:r>
            <a:endParaRPr b="0" i="0" sz="1400" u="none" cap="none" strike="noStrike">
              <a:solidFill>
                <a:schemeClr val="dk1"/>
              </a:solidFill>
              <a:latin typeface="Calibri"/>
              <a:ea typeface="Calibri"/>
              <a:cs typeface="Calibri"/>
              <a:sym typeface="Calibri"/>
            </a:endParaRPr>
          </a:p>
        </p:txBody>
      </p:sp>
      <p:sp>
        <p:nvSpPr>
          <p:cNvPr id="287" name="Google Shape;287;p32"/>
          <p:cNvSpPr/>
          <p:nvPr/>
        </p:nvSpPr>
        <p:spPr>
          <a:xfrm>
            <a:off x="6712646" y="6302908"/>
            <a:ext cx="2518200" cy="559800"/>
          </a:xfrm>
          <a:prstGeom prst="roundRect">
            <a:avLst>
              <a:gd fmla="val 16667" name="adj"/>
            </a:avLst>
          </a:prstGeom>
          <a:noFill/>
          <a:ln cap="flat" cmpd="sng" w="19050">
            <a:solidFill>
              <a:srgbClr val="DC6AA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Helvetica Neue"/>
                <a:ea typeface="Helvetica Neue"/>
                <a:cs typeface="Helvetica Neue"/>
                <a:sym typeface="Helvetica Neue"/>
              </a:rPr>
              <a:t>	Increased </a:t>
            </a:r>
            <a:r>
              <a:rPr b="1" i="0" lang="en" sz="1400" u="none" cap="none" strike="noStrike">
                <a:solidFill>
                  <a:schemeClr val="dk1"/>
                </a:solidFill>
                <a:latin typeface="Helvetica Neue"/>
                <a:ea typeface="Helvetica Neue"/>
                <a:cs typeface="Helvetica Neue"/>
                <a:sym typeface="Helvetica Neue"/>
              </a:rPr>
              <a:t>cultural </a:t>
            </a:r>
            <a:endParaRPr b="0" i="0" sz="1400" u="none" cap="none" strike="noStrike">
              <a:solidFill>
                <a:schemeClr val="dk1"/>
              </a:solidFill>
              <a:latin typeface="Calibri"/>
              <a:ea typeface="Calibri"/>
              <a:cs typeface="Calibri"/>
              <a:sym typeface="Calibri"/>
            </a:endParaRPr>
          </a:p>
          <a:p>
            <a:pPr indent="0" lvl="1" marL="34290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Helvetica Neue"/>
                <a:ea typeface="Helvetica Neue"/>
                <a:cs typeface="Helvetica Neue"/>
                <a:sym typeface="Helvetica Neue"/>
              </a:rPr>
              <a:t>significance </a:t>
            </a:r>
            <a:r>
              <a:rPr b="0" i="0" lang="en" sz="1400" u="none" cap="none" strike="noStrike">
                <a:solidFill>
                  <a:schemeClr val="dk1"/>
                </a:solidFill>
                <a:latin typeface="Helvetica Neue"/>
                <a:ea typeface="Helvetica Neue"/>
                <a:cs typeface="Helvetica Neue"/>
                <a:sym typeface="Helvetica Neue"/>
              </a:rPr>
              <a:t>of Sydney </a:t>
            </a:r>
            <a:endParaRPr b="0" i="0" sz="1400" u="none" cap="none" strike="noStrike">
              <a:solidFill>
                <a:schemeClr val="dk1"/>
              </a:solidFill>
              <a:latin typeface="Calibri"/>
              <a:ea typeface="Calibri"/>
              <a:cs typeface="Calibri"/>
              <a:sym typeface="Calibri"/>
            </a:endParaRPr>
          </a:p>
          <a:p>
            <a:pPr indent="0" lvl="1" marL="34290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Helvetica Neue"/>
                <a:ea typeface="Helvetica Neue"/>
                <a:cs typeface="Helvetica Neue"/>
                <a:sym typeface="Helvetica Neue"/>
              </a:rPr>
              <a:t>CBD marked by traction</a:t>
            </a:r>
            <a:endParaRPr b="0" i="0" sz="1400" u="none" cap="none" strike="noStrike">
              <a:solidFill>
                <a:schemeClr val="dk1"/>
              </a:solidFill>
              <a:latin typeface="Calibri"/>
              <a:ea typeface="Calibri"/>
              <a:cs typeface="Calibri"/>
              <a:sym typeface="Calibri"/>
            </a:endParaRPr>
          </a:p>
        </p:txBody>
      </p:sp>
      <p:sp>
        <p:nvSpPr>
          <p:cNvPr id="288" name="Google Shape;288;p32"/>
          <p:cNvSpPr/>
          <p:nvPr/>
        </p:nvSpPr>
        <p:spPr>
          <a:xfrm>
            <a:off x="6521613" y="5542259"/>
            <a:ext cx="464700" cy="352800"/>
          </a:xfrm>
          <a:prstGeom prst="ellipse">
            <a:avLst/>
          </a:prstGeom>
          <a:solidFill>
            <a:srgbClr val="FBE1E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b="0" i="0" lang="en" sz="1900" u="none" cap="none" strike="noStrike">
                <a:solidFill>
                  <a:schemeClr val="dk1"/>
                </a:solidFill>
                <a:latin typeface="Helvetica Neue"/>
                <a:ea typeface="Helvetica Neue"/>
                <a:cs typeface="Helvetica Neue"/>
                <a:sym typeface="Helvetica Neue"/>
              </a:rPr>
              <a:t>2</a:t>
            </a:r>
            <a:endParaRPr b="0" i="0" sz="1100" u="none" cap="none" strike="noStrike">
              <a:solidFill>
                <a:srgbClr val="000000"/>
              </a:solidFill>
              <a:latin typeface="Arial"/>
              <a:ea typeface="Arial"/>
              <a:cs typeface="Arial"/>
              <a:sym typeface="Arial"/>
            </a:endParaRPr>
          </a:p>
        </p:txBody>
      </p:sp>
      <p:sp>
        <p:nvSpPr>
          <p:cNvPr id="289" name="Google Shape;289;p32"/>
          <p:cNvSpPr/>
          <p:nvPr/>
        </p:nvSpPr>
        <p:spPr>
          <a:xfrm>
            <a:off x="6471900" y="6411202"/>
            <a:ext cx="464700" cy="337200"/>
          </a:xfrm>
          <a:prstGeom prst="ellipse">
            <a:avLst/>
          </a:prstGeom>
          <a:solidFill>
            <a:srgbClr val="FBE1E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b="0" i="0" lang="en" sz="1900" u="none" cap="none" strike="noStrike">
                <a:solidFill>
                  <a:schemeClr val="dk1"/>
                </a:solidFill>
                <a:latin typeface="Helvetica Neue"/>
                <a:ea typeface="Helvetica Neue"/>
                <a:cs typeface="Helvetica Neue"/>
                <a:sym typeface="Helvetica Neue"/>
              </a:rPr>
              <a:t>3</a:t>
            </a:r>
            <a:endParaRPr b="0" i="0" sz="1100" u="none" cap="none" strike="noStrike">
              <a:solidFill>
                <a:srgbClr val="000000"/>
              </a:solidFill>
              <a:latin typeface="Arial"/>
              <a:ea typeface="Arial"/>
              <a:cs typeface="Arial"/>
              <a:sym typeface="Arial"/>
            </a:endParaRPr>
          </a:p>
        </p:txBody>
      </p:sp>
      <p:pic>
        <p:nvPicPr>
          <p:cNvPr id="290" name="Google Shape;290;p32"/>
          <p:cNvPicPr preferRelativeResize="0"/>
          <p:nvPr/>
        </p:nvPicPr>
        <p:blipFill>
          <a:blip r:embed="rId4">
            <a:alphaModFix/>
          </a:blip>
          <a:stretch>
            <a:fillRect/>
          </a:stretch>
        </p:blipFill>
        <p:spPr>
          <a:xfrm>
            <a:off x="4893300" y="1156912"/>
            <a:ext cx="4028899" cy="2017500"/>
          </a:xfrm>
          <a:prstGeom prst="rect">
            <a:avLst/>
          </a:prstGeom>
          <a:noFill/>
          <a:ln>
            <a:noFill/>
          </a:ln>
        </p:spPr>
      </p:pic>
      <p:sp>
        <p:nvSpPr>
          <p:cNvPr id="291" name="Google Shape;291;p32"/>
          <p:cNvSpPr/>
          <p:nvPr/>
        </p:nvSpPr>
        <p:spPr>
          <a:xfrm>
            <a:off x="4893300" y="753550"/>
            <a:ext cx="3859800" cy="337200"/>
          </a:xfrm>
          <a:prstGeom prst="rect">
            <a:avLst/>
          </a:prstGeom>
          <a:solidFill>
            <a:schemeClr val="accent5"/>
          </a:solidFill>
          <a:ln cap="flat" cmpd="sng" w="9525">
            <a:solidFill>
              <a:schemeClr val="lt2"/>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1400"/>
              <a:buFont typeface="Arial"/>
              <a:buNone/>
            </a:pPr>
            <a:r>
              <a:rPr b="1" lang="en" sz="1000">
                <a:solidFill>
                  <a:schemeClr val="lt1"/>
                </a:solidFill>
                <a:latin typeface="Helvetica Neue"/>
                <a:ea typeface="Helvetica Neue"/>
                <a:cs typeface="Helvetica Neue"/>
                <a:sym typeface="Helvetica Neue"/>
              </a:rPr>
              <a:t>Percentage of Deaths By Gender and ‘Road User’</a:t>
            </a:r>
            <a:endParaRPr b="1" sz="1000">
              <a:solidFill>
                <a:schemeClr val="lt1"/>
              </a:solidFill>
              <a:latin typeface="Helvetica Neue"/>
              <a:ea typeface="Helvetica Neue"/>
              <a:cs typeface="Helvetica Neue"/>
              <a:sym typeface="Helvetica Neue"/>
            </a:endParaRPr>
          </a:p>
        </p:txBody>
      </p:sp>
      <p:sp>
        <p:nvSpPr>
          <p:cNvPr id="292" name="Google Shape;292;p32"/>
          <p:cNvSpPr/>
          <p:nvPr/>
        </p:nvSpPr>
        <p:spPr>
          <a:xfrm>
            <a:off x="360600" y="3373525"/>
            <a:ext cx="2727000" cy="3993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t" bIns="34275" lIns="68575" spcFirstLastPara="1" rIns="68575" wrap="square" tIns="34275">
            <a:noAutofit/>
          </a:bodyPr>
          <a:lstStyle/>
          <a:p>
            <a:pPr indent="0" lvl="0" marL="457200" rtl="0" algn="l">
              <a:spcBef>
                <a:spcPts val="0"/>
              </a:spcBef>
              <a:spcAft>
                <a:spcPts val="0"/>
              </a:spcAft>
              <a:buClr>
                <a:schemeClr val="dk1"/>
              </a:buClr>
              <a:buSzPts val="1100"/>
              <a:buFont typeface="Arial"/>
              <a:buNone/>
            </a:pPr>
            <a:r>
              <a:rPr b="1" lang="en" sz="1000">
                <a:solidFill>
                  <a:schemeClr val="accent6"/>
                </a:solidFill>
                <a:latin typeface="Helvetica Neue"/>
                <a:ea typeface="Helvetica Neue"/>
                <a:cs typeface="Helvetica Neue"/>
                <a:sym typeface="Helvetica Neue"/>
              </a:rPr>
              <a:t>Male Driver Deaths 3x Female Drivers</a:t>
            </a:r>
            <a:endParaRPr b="1" sz="1000">
              <a:solidFill>
                <a:schemeClr val="accent6"/>
              </a:solidFill>
              <a:latin typeface="Helvetica Neue"/>
              <a:ea typeface="Helvetica Neue"/>
              <a:cs typeface="Helvetica Neue"/>
              <a:sym typeface="Helvetica Neue"/>
            </a:endParaRPr>
          </a:p>
          <a:p>
            <a:pPr indent="45720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Helvetica Neue"/>
                <a:ea typeface="Helvetica Neue"/>
                <a:cs typeface="Helvetica Neue"/>
                <a:sym typeface="Helvetica Neue"/>
              </a:rPr>
              <a:t>	</a:t>
            </a:r>
            <a:endParaRPr b="0" i="0" sz="1400" u="none" cap="none" strike="noStrike">
              <a:solidFill>
                <a:schemeClr val="dk1"/>
              </a:solidFill>
              <a:latin typeface="Calibri"/>
              <a:ea typeface="Calibri"/>
              <a:cs typeface="Calibri"/>
              <a:sym typeface="Calibri"/>
            </a:endParaRPr>
          </a:p>
        </p:txBody>
      </p:sp>
      <p:sp>
        <p:nvSpPr>
          <p:cNvPr id="293" name="Google Shape;293;p32"/>
          <p:cNvSpPr/>
          <p:nvPr/>
        </p:nvSpPr>
        <p:spPr>
          <a:xfrm>
            <a:off x="360600" y="4038175"/>
            <a:ext cx="2727000" cy="3993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t" bIns="34275" lIns="68575" spcFirstLastPara="1" rIns="68575" wrap="square" tIns="34275">
            <a:noAutofit/>
          </a:bodyPr>
          <a:lstStyle/>
          <a:p>
            <a:pPr indent="0" lvl="0" marL="457200" rtl="0" algn="l">
              <a:spcBef>
                <a:spcPts val="0"/>
              </a:spcBef>
              <a:spcAft>
                <a:spcPts val="0"/>
              </a:spcAft>
              <a:buClr>
                <a:schemeClr val="dk1"/>
              </a:buClr>
              <a:buSzPts val="1100"/>
              <a:buFont typeface="Arial"/>
              <a:buNone/>
            </a:pPr>
            <a:r>
              <a:rPr b="1" lang="en" sz="1000">
                <a:solidFill>
                  <a:schemeClr val="accent6"/>
                </a:solidFill>
                <a:latin typeface="Helvetica Neue"/>
                <a:ea typeface="Helvetica Neue"/>
                <a:cs typeface="Helvetica Neue"/>
                <a:sym typeface="Helvetica Neue"/>
              </a:rPr>
              <a:t>Cyclists death considerably lower than pedestrian and drivers</a:t>
            </a:r>
            <a:endParaRPr b="1" sz="1000">
              <a:solidFill>
                <a:schemeClr val="accent2"/>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Helvetica Neue"/>
                <a:ea typeface="Helvetica Neue"/>
                <a:cs typeface="Helvetica Neue"/>
                <a:sym typeface="Helvetica Neue"/>
              </a:rPr>
              <a:t>	</a:t>
            </a:r>
            <a:endParaRPr b="0" i="0" sz="1400" u="none" cap="none" strike="noStrike">
              <a:solidFill>
                <a:schemeClr val="dk1"/>
              </a:solidFill>
              <a:latin typeface="Calibri"/>
              <a:ea typeface="Calibri"/>
              <a:cs typeface="Calibri"/>
              <a:sym typeface="Calibri"/>
            </a:endParaRPr>
          </a:p>
        </p:txBody>
      </p:sp>
      <p:sp>
        <p:nvSpPr>
          <p:cNvPr id="294" name="Google Shape;294;p32"/>
          <p:cNvSpPr/>
          <p:nvPr/>
        </p:nvSpPr>
        <p:spPr>
          <a:xfrm>
            <a:off x="3358025" y="3373525"/>
            <a:ext cx="2727000" cy="3993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t" bIns="34275" lIns="68575" spcFirstLastPara="1" rIns="68575" wrap="square" tIns="34275">
            <a:noAutofit/>
          </a:bodyPr>
          <a:lstStyle/>
          <a:p>
            <a:pPr indent="0" lvl="0" marL="457200" marR="0" rtl="0" algn="l">
              <a:lnSpc>
                <a:spcPct val="100000"/>
              </a:lnSpc>
              <a:spcBef>
                <a:spcPts val="0"/>
              </a:spcBef>
              <a:spcAft>
                <a:spcPts val="0"/>
              </a:spcAft>
              <a:buClr>
                <a:srgbClr val="000000"/>
              </a:buClr>
              <a:buSzPts val="1400"/>
              <a:buFont typeface="Arial"/>
              <a:buNone/>
            </a:pPr>
            <a:r>
              <a:rPr b="1" lang="en" sz="1000">
                <a:solidFill>
                  <a:schemeClr val="accent6"/>
                </a:solidFill>
                <a:latin typeface="Helvetica Neue"/>
                <a:ea typeface="Helvetica Neue"/>
                <a:cs typeface="Helvetica Neue"/>
                <a:sym typeface="Helvetica Neue"/>
              </a:rPr>
              <a:t>Motorcycle rider deaths almost exclusively male</a:t>
            </a:r>
            <a:endParaRPr b="1" sz="1000">
              <a:solidFill>
                <a:schemeClr val="accent2"/>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400"/>
              <a:buFont typeface="Arial"/>
              <a:buNone/>
            </a:pPr>
            <a:r>
              <a:t/>
            </a:r>
            <a:endParaRPr>
              <a:solidFill>
                <a:schemeClr val="dk1"/>
              </a:solidFill>
              <a:latin typeface="Helvetica Neue"/>
              <a:ea typeface="Helvetica Neue"/>
              <a:cs typeface="Helvetica Neue"/>
              <a:sym typeface="Helvetica Neue"/>
            </a:endParaRPr>
          </a:p>
        </p:txBody>
      </p:sp>
      <p:sp>
        <p:nvSpPr>
          <p:cNvPr id="295" name="Google Shape;295;p32"/>
          <p:cNvSpPr/>
          <p:nvPr/>
        </p:nvSpPr>
        <p:spPr>
          <a:xfrm>
            <a:off x="3358025" y="4038175"/>
            <a:ext cx="2727000" cy="3993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t" bIns="34275" lIns="68575" spcFirstLastPara="1" rIns="68575" wrap="square" tIns="34275">
            <a:noAutofit/>
          </a:bodyPr>
          <a:lstStyle/>
          <a:p>
            <a:pPr indent="0" lvl="0" marL="457200" rtl="0" algn="l">
              <a:spcBef>
                <a:spcPts val="0"/>
              </a:spcBef>
              <a:spcAft>
                <a:spcPts val="0"/>
              </a:spcAft>
              <a:buNone/>
            </a:pPr>
            <a:r>
              <a:rPr b="1" lang="en" sz="1000">
                <a:solidFill>
                  <a:schemeClr val="accent6"/>
                </a:solidFill>
                <a:latin typeface="Helvetica Neue"/>
                <a:ea typeface="Helvetica Neue"/>
                <a:cs typeface="Helvetica Neue"/>
                <a:sym typeface="Helvetica Neue"/>
              </a:rPr>
              <a:t>Cyclists deaths are predominantly male</a:t>
            </a:r>
            <a:endParaRPr b="1" sz="1000">
              <a:solidFill>
                <a:schemeClr val="accent2"/>
              </a:solidFill>
              <a:latin typeface="Helvetica Neue"/>
              <a:ea typeface="Helvetica Neue"/>
              <a:cs typeface="Helvetica Neue"/>
              <a:sym typeface="Helvetica Neue"/>
            </a:endParaRPr>
          </a:p>
          <a:p>
            <a:pPr indent="0" lvl="0" marL="457200" rtl="0" algn="l">
              <a:spcBef>
                <a:spcPts val="0"/>
              </a:spcBef>
              <a:spcAft>
                <a:spcPts val="0"/>
              </a:spcAft>
              <a:buClr>
                <a:schemeClr val="dk1"/>
              </a:buClr>
              <a:buSzPts val="1100"/>
              <a:buFont typeface="Arial"/>
              <a:buNone/>
            </a:pPr>
            <a:r>
              <a:t/>
            </a:r>
            <a:endParaRPr b="1" sz="1000">
              <a:solidFill>
                <a:schemeClr val="accent6"/>
              </a:solidFill>
              <a:latin typeface="Helvetica Neue"/>
              <a:ea typeface="Helvetica Neue"/>
              <a:cs typeface="Helvetica Neue"/>
              <a:sym typeface="Helvetica Neue"/>
            </a:endParaRPr>
          </a:p>
        </p:txBody>
      </p:sp>
      <p:sp>
        <p:nvSpPr>
          <p:cNvPr id="296" name="Google Shape;296;p32"/>
          <p:cNvSpPr/>
          <p:nvPr/>
        </p:nvSpPr>
        <p:spPr>
          <a:xfrm>
            <a:off x="6355450" y="3373525"/>
            <a:ext cx="2727000" cy="3993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t" bIns="34275" lIns="68575" spcFirstLastPara="1" rIns="68575" wrap="square" tIns="34275">
            <a:noAutofit/>
          </a:bodyPr>
          <a:lstStyle/>
          <a:p>
            <a:pPr indent="0" lvl="0" marL="457200" rtl="0" algn="l">
              <a:spcBef>
                <a:spcPts val="0"/>
              </a:spcBef>
              <a:spcAft>
                <a:spcPts val="0"/>
              </a:spcAft>
              <a:buClr>
                <a:schemeClr val="dk1"/>
              </a:buClr>
              <a:buSzPts val="1100"/>
              <a:buFont typeface="Arial"/>
              <a:buNone/>
            </a:pPr>
            <a:r>
              <a:rPr b="1" lang="en" sz="1000">
                <a:solidFill>
                  <a:schemeClr val="accent6"/>
                </a:solidFill>
                <a:latin typeface="Helvetica Neue"/>
                <a:ea typeface="Helvetica Neue"/>
                <a:cs typeface="Helvetica Neue"/>
                <a:sym typeface="Helvetica Neue"/>
              </a:rPr>
              <a:t>Passengers deaths are equally weighted male and female</a:t>
            </a:r>
            <a:endParaRPr b="1" sz="1000">
              <a:solidFill>
                <a:schemeClr val="accent2"/>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400"/>
              <a:buFont typeface="Arial"/>
              <a:buNone/>
            </a:pPr>
            <a:r>
              <a:t/>
            </a:r>
            <a:endParaRPr>
              <a:solidFill>
                <a:schemeClr val="dk1"/>
              </a:solidFill>
              <a:latin typeface="Helvetica Neue"/>
              <a:ea typeface="Helvetica Neue"/>
              <a:cs typeface="Helvetica Neue"/>
              <a:sym typeface="Helvetica Neue"/>
            </a:endParaRPr>
          </a:p>
        </p:txBody>
      </p:sp>
      <p:sp>
        <p:nvSpPr>
          <p:cNvPr id="297" name="Google Shape;297;p32"/>
          <p:cNvSpPr/>
          <p:nvPr/>
        </p:nvSpPr>
        <p:spPr>
          <a:xfrm>
            <a:off x="6355450" y="4038175"/>
            <a:ext cx="2727000" cy="3993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t" bIns="34275" lIns="68575" spcFirstLastPara="1" rIns="68575" wrap="square" tIns="34275">
            <a:noAutofit/>
          </a:bodyPr>
          <a:lstStyle/>
          <a:p>
            <a:pPr indent="0" lvl="0" marL="457200" marR="0" rtl="0" algn="l">
              <a:lnSpc>
                <a:spcPct val="100000"/>
              </a:lnSpc>
              <a:spcBef>
                <a:spcPts val="0"/>
              </a:spcBef>
              <a:spcAft>
                <a:spcPts val="0"/>
              </a:spcAft>
              <a:buClr>
                <a:srgbClr val="000000"/>
              </a:buClr>
              <a:buSzPts val="1400"/>
              <a:buFont typeface="Arial"/>
              <a:buNone/>
            </a:pPr>
            <a:r>
              <a:rPr b="1" lang="en" sz="1000">
                <a:solidFill>
                  <a:schemeClr val="accent6"/>
                </a:solidFill>
                <a:latin typeface="Helvetica Neue"/>
                <a:ea typeface="Helvetica Neue"/>
                <a:cs typeface="Helvetica Neue"/>
                <a:sym typeface="Helvetica Neue"/>
              </a:rPr>
              <a:t>Male pedestrian deaths are twice as likely as female</a:t>
            </a:r>
            <a:endParaRPr b="1" sz="1000">
              <a:solidFill>
                <a:schemeClr val="accent2"/>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400"/>
              <a:buFont typeface="Arial"/>
              <a:buNone/>
            </a:pPr>
            <a:r>
              <a:t/>
            </a:r>
            <a:endParaRPr>
              <a:solidFill>
                <a:schemeClr val="dk1"/>
              </a:solidFill>
              <a:latin typeface="Helvetica Neue"/>
              <a:ea typeface="Helvetica Neue"/>
              <a:cs typeface="Helvetica Neue"/>
              <a:sym typeface="Helvetica Neue"/>
            </a:endParaRPr>
          </a:p>
        </p:txBody>
      </p:sp>
      <p:sp>
        <p:nvSpPr>
          <p:cNvPr id="298" name="Google Shape;298;p32"/>
          <p:cNvSpPr/>
          <p:nvPr/>
        </p:nvSpPr>
        <p:spPr>
          <a:xfrm>
            <a:off x="159201" y="3203525"/>
            <a:ext cx="464700" cy="399300"/>
          </a:xfrm>
          <a:prstGeom prst="ellipse">
            <a:avLst/>
          </a:prstGeom>
          <a:solidFill>
            <a:schemeClr val="accent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b="0" i="0" lang="en" sz="1900" u="none" cap="none" strike="noStrike">
                <a:solidFill>
                  <a:schemeClr val="dk1"/>
                </a:solidFill>
                <a:latin typeface="Helvetica Neue"/>
                <a:ea typeface="Helvetica Neue"/>
                <a:cs typeface="Helvetica Neue"/>
                <a:sym typeface="Helvetica Neue"/>
              </a:rPr>
              <a:t>1</a:t>
            </a:r>
            <a:endParaRPr b="0" i="0" sz="1100" u="none" cap="none" strike="noStrike">
              <a:solidFill>
                <a:srgbClr val="000000"/>
              </a:solidFill>
              <a:latin typeface="Arial"/>
              <a:ea typeface="Arial"/>
              <a:cs typeface="Arial"/>
              <a:sym typeface="Arial"/>
            </a:endParaRPr>
          </a:p>
        </p:txBody>
      </p:sp>
      <p:sp>
        <p:nvSpPr>
          <p:cNvPr id="299" name="Google Shape;299;p32"/>
          <p:cNvSpPr/>
          <p:nvPr/>
        </p:nvSpPr>
        <p:spPr>
          <a:xfrm>
            <a:off x="3198326" y="3203525"/>
            <a:ext cx="464700" cy="399300"/>
          </a:xfrm>
          <a:prstGeom prst="ellipse">
            <a:avLst/>
          </a:prstGeom>
          <a:solidFill>
            <a:schemeClr val="accent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lang="en" sz="1900">
                <a:solidFill>
                  <a:schemeClr val="dk1"/>
                </a:solidFill>
                <a:latin typeface="Helvetica Neue"/>
                <a:ea typeface="Helvetica Neue"/>
                <a:cs typeface="Helvetica Neue"/>
                <a:sym typeface="Helvetica Neue"/>
              </a:rPr>
              <a:t>2</a:t>
            </a:r>
            <a:endParaRPr b="0" i="0" sz="1100" u="none" cap="none" strike="noStrike">
              <a:solidFill>
                <a:srgbClr val="000000"/>
              </a:solidFill>
              <a:latin typeface="Arial"/>
              <a:ea typeface="Arial"/>
              <a:cs typeface="Arial"/>
              <a:sym typeface="Arial"/>
            </a:endParaRPr>
          </a:p>
        </p:txBody>
      </p:sp>
      <p:sp>
        <p:nvSpPr>
          <p:cNvPr id="300" name="Google Shape;300;p32"/>
          <p:cNvSpPr/>
          <p:nvPr/>
        </p:nvSpPr>
        <p:spPr>
          <a:xfrm>
            <a:off x="6182076" y="3203525"/>
            <a:ext cx="464700" cy="399300"/>
          </a:xfrm>
          <a:prstGeom prst="ellipse">
            <a:avLst/>
          </a:prstGeom>
          <a:solidFill>
            <a:schemeClr val="accent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lang="en" sz="1900">
                <a:solidFill>
                  <a:schemeClr val="dk1"/>
                </a:solidFill>
                <a:latin typeface="Helvetica Neue"/>
                <a:ea typeface="Helvetica Neue"/>
                <a:cs typeface="Helvetica Neue"/>
                <a:sym typeface="Helvetica Neue"/>
              </a:rPr>
              <a:t>3</a:t>
            </a:r>
            <a:endParaRPr b="0" i="0" sz="1100" u="none" cap="none" strike="noStrike">
              <a:solidFill>
                <a:srgbClr val="000000"/>
              </a:solidFill>
              <a:latin typeface="Arial"/>
              <a:ea typeface="Arial"/>
              <a:cs typeface="Arial"/>
              <a:sym typeface="Arial"/>
            </a:endParaRPr>
          </a:p>
        </p:txBody>
      </p:sp>
      <p:sp>
        <p:nvSpPr>
          <p:cNvPr id="301" name="Google Shape;301;p32"/>
          <p:cNvSpPr/>
          <p:nvPr/>
        </p:nvSpPr>
        <p:spPr>
          <a:xfrm>
            <a:off x="6182076" y="3895875"/>
            <a:ext cx="464700" cy="399300"/>
          </a:xfrm>
          <a:prstGeom prst="ellipse">
            <a:avLst/>
          </a:prstGeom>
          <a:solidFill>
            <a:schemeClr val="accent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lang="en" sz="1900">
                <a:solidFill>
                  <a:schemeClr val="dk1"/>
                </a:solidFill>
                <a:latin typeface="Helvetica Neue"/>
                <a:ea typeface="Helvetica Neue"/>
                <a:cs typeface="Helvetica Neue"/>
                <a:sym typeface="Helvetica Neue"/>
              </a:rPr>
              <a:t>6</a:t>
            </a:r>
            <a:endParaRPr b="0" i="0" sz="1100" u="none" cap="none" strike="noStrike">
              <a:solidFill>
                <a:srgbClr val="000000"/>
              </a:solidFill>
              <a:latin typeface="Arial"/>
              <a:ea typeface="Arial"/>
              <a:cs typeface="Arial"/>
              <a:sym typeface="Arial"/>
            </a:endParaRPr>
          </a:p>
        </p:txBody>
      </p:sp>
      <p:sp>
        <p:nvSpPr>
          <p:cNvPr id="302" name="Google Shape;302;p32"/>
          <p:cNvSpPr/>
          <p:nvPr/>
        </p:nvSpPr>
        <p:spPr>
          <a:xfrm>
            <a:off x="3198326" y="3895875"/>
            <a:ext cx="464700" cy="399300"/>
          </a:xfrm>
          <a:prstGeom prst="ellipse">
            <a:avLst/>
          </a:prstGeom>
          <a:solidFill>
            <a:schemeClr val="accent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lang="en" sz="1900">
                <a:solidFill>
                  <a:schemeClr val="dk1"/>
                </a:solidFill>
                <a:latin typeface="Helvetica Neue"/>
                <a:ea typeface="Helvetica Neue"/>
                <a:cs typeface="Helvetica Neue"/>
                <a:sym typeface="Helvetica Neue"/>
              </a:rPr>
              <a:t>5</a:t>
            </a:r>
            <a:endParaRPr b="0" i="0" sz="1100" u="none" cap="none" strike="noStrike">
              <a:solidFill>
                <a:srgbClr val="000000"/>
              </a:solidFill>
              <a:latin typeface="Arial"/>
              <a:ea typeface="Arial"/>
              <a:cs typeface="Arial"/>
              <a:sym typeface="Arial"/>
            </a:endParaRPr>
          </a:p>
        </p:txBody>
      </p:sp>
      <p:sp>
        <p:nvSpPr>
          <p:cNvPr id="303" name="Google Shape;303;p32"/>
          <p:cNvSpPr/>
          <p:nvPr/>
        </p:nvSpPr>
        <p:spPr>
          <a:xfrm>
            <a:off x="159201" y="3895875"/>
            <a:ext cx="464700" cy="399300"/>
          </a:xfrm>
          <a:prstGeom prst="ellipse">
            <a:avLst/>
          </a:prstGeom>
          <a:solidFill>
            <a:schemeClr val="accent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lang="en" sz="1900">
                <a:solidFill>
                  <a:schemeClr val="dk1"/>
                </a:solidFill>
                <a:latin typeface="Helvetica Neue"/>
                <a:ea typeface="Helvetica Neue"/>
                <a:cs typeface="Helvetica Neue"/>
                <a:sym typeface="Helvetica Neue"/>
              </a:rPr>
              <a:t>4</a:t>
            </a:r>
            <a:endParaRPr b="0" i="0" sz="1100" u="none" cap="none" strike="noStrike">
              <a:solidFill>
                <a:srgbClr val="000000"/>
              </a:solidFill>
              <a:latin typeface="Arial"/>
              <a:ea typeface="Arial"/>
              <a:cs typeface="Arial"/>
              <a:sym typeface="Arial"/>
            </a:endParaRPr>
          </a:p>
        </p:txBody>
      </p:sp>
      <p:pic>
        <p:nvPicPr>
          <p:cNvPr id="304" name="Google Shape;304;p32"/>
          <p:cNvPicPr preferRelativeResize="0"/>
          <p:nvPr/>
        </p:nvPicPr>
        <p:blipFill>
          <a:blip r:embed="rId5">
            <a:alphaModFix/>
          </a:blip>
          <a:stretch>
            <a:fillRect/>
          </a:stretch>
        </p:blipFill>
        <p:spPr>
          <a:xfrm>
            <a:off x="276900" y="1292200"/>
            <a:ext cx="3494975" cy="1882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3"/>
          <p:cNvSpPr txBox="1"/>
          <p:nvPr>
            <p:ph type="title"/>
          </p:nvPr>
        </p:nvSpPr>
        <p:spPr>
          <a:xfrm>
            <a:off x="114655" y="56070"/>
            <a:ext cx="6914735" cy="55223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1500"/>
              <a:buFont typeface="Helvetica Neue"/>
              <a:buNone/>
            </a:pPr>
            <a:r>
              <a:rPr lang="en">
                <a:latin typeface="Helvetica Neue"/>
                <a:ea typeface="Helvetica Neue"/>
                <a:cs typeface="Helvetica Neue"/>
                <a:sym typeface="Helvetica Neue"/>
              </a:rPr>
              <a:t>How many people may die from a particular accident -&gt; Linear Regression</a:t>
            </a:r>
            <a:endParaRPr>
              <a:latin typeface="Helvetica Neue"/>
              <a:ea typeface="Helvetica Neue"/>
              <a:cs typeface="Helvetica Neue"/>
              <a:sym typeface="Helvetica Neue"/>
            </a:endParaRPr>
          </a:p>
        </p:txBody>
      </p:sp>
      <p:sp>
        <p:nvSpPr>
          <p:cNvPr id="311" name="Google Shape;311;p33"/>
          <p:cNvSpPr/>
          <p:nvPr/>
        </p:nvSpPr>
        <p:spPr>
          <a:xfrm>
            <a:off x="114654" y="737302"/>
            <a:ext cx="8924399" cy="264900"/>
          </a:xfrm>
          <a:prstGeom prst="homePlate">
            <a:avLst>
              <a:gd fmla="val 50000" name="adj"/>
            </a:avLst>
          </a:prstGeom>
          <a:solidFill>
            <a:schemeClr val="accent5">
              <a:alpha val="47058"/>
            </a:schemeClr>
          </a:solidFill>
          <a:ln>
            <a:noFill/>
          </a:ln>
          <a:effectLst>
            <a:outerShdw rotWithShape="0" algn="bl" dir="2460000" dist="38100">
              <a:srgbClr val="595959">
                <a:alpha val="24705"/>
              </a:srgbClr>
            </a:outerShdw>
          </a:effectLst>
        </p:spPr>
        <p:txBody>
          <a:bodyPr anchorCtr="0" anchor="ctr" bIns="91425" lIns="91425" spcFirstLastPara="1" rIns="91425" wrap="square" tIns="91425">
            <a:noAutofit/>
          </a:bodyPr>
          <a:lstStyle/>
          <a:p>
            <a:pPr indent="0" lvl="0" marL="0" marR="0" rtl="0" algn="ctr">
              <a:spcBef>
                <a:spcPts val="0"/>
              </a:spcBef>
              <a:spcAft>
                <a:spcPts val="0"/>
              </a:spcAft>
              <a:buNone/>
            </a:pPr>
            <a:r>
              <a:rPr b="1" lang="en" sz="1100">
                <a:solidFill>
                  <a:schemeClr val="lt1"/>
                </a:solidFill>
                <a:latin typeface="Helvetica Neue"/>
                <a:ea typeface="Helvetica Neue"/>
                <a:cs typeface="Helvetica Neue"/>
                <a:sym typeface="Helvetica Neue"/>
              </a:rPr>
              <a:t>Linear Relationships Between Key Factors Affecting Accident Occurrence and The Number of Deaths</a:t>
            </a:r>
            <a:endParaRPr sz="1100"/>
          </a:p>
        </p:txBody>
      </p:sp>
      <p:sp>
        <p:nvSpPr>
          <p:cNvPr id="312" name="Google Shape;312;p33"/>
          <p:cNvSpPr/>
          <p:nvPr/>
        </p:nvSpPr>
        <p:spPr>
          <a:xfrm>
            <a:off x="128978" y="1021559"/>
            <a:ext cx="264900" cy="264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3" name="Google Shape;313;p33"/>
          <p:cNvSpPr txBox="1"/>
          <p:nvPr/>
        </p:nvSpPr>
        <p:spPr>
          <a:xfrm>
            <a:off x="104946" y="930861"/>
            <a:ext cx="354900" cy="446400"/>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A</a:t>
            </a:r>
            <a:endParaRPr b="1" sz="1700">
              <a:solidFill>
                <a:schemeClr val="lt1"/>
              </a:solidFill>
              <a:latin typeface="Calibri"/>
              <a:ea typeface="Calibri"/>
              <a:cs typeface="Calibri"/>
              <a:sym typeface="Calibri"/>
            </a:endParaRPr>
          </a:p>
        </p:txBody>
      </p:sp>
      <p:sp>
        <p:nvSpPr>
          <p:cNvPr id="314" name="Google Shape;314;p33"/>
          <p:cNvSpPr txBox="1"/>
          <p:nvPr/>
        </p:nvSpPr>
        <p:spPr>
          <a:xfrm>
            <a:off x="324863" y="961394"/>
            <a:ext cx="2736900" cy="431100"/>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None/>
            </a:pPr>
            <a:r>
              <a:rPr b="1" lang="en" sz="800">
                <a:solidFill>
                  <a:schemeClr val="dk1"/>
                </a:solidFill>
                <a:latin typeface="Helvetica Neue"/>
                <a:ea typeface="Helvetica Neue"/>
                <a:cs typeface="Helvetica Neue"/>
                <a:sym typeface="Helvetica Neue"/>
              </a:rPr>
              <a:t>Relationship Between Persons Killed In An Accident and Day of The </a:t>
            </a:r>
            <a:r>
              <a:rPr b="1" lang="en" sz="800">
                <a:solidFill>
                  <a:schemeClr val="dk1"/>
                </a:solidFill>
                <a:latin typeface="Helvetica Neue"/>
                <a:ea typeface="Helvetica Neue"/>
                <a:cs typeface="Helvetica Neue"/>
                <a:sym typeface="Helvetica Neue"/>
              </a:rPr>
              <a:t>Week</a:t>
            </a:r>
            <a:endParaRPr sz="1100"/>
          </a:p>
        </p:txBody>
      </p:sp>
      <p:sp>
        <p:nvSpPr>
          <p:cNvPr id="315" name="Google Shape;315;p33"/>
          <p:cNvSpPr/>
          <p:nvPr/>
        </p:nvSpPr>
        <p:spPr>
          <a:xfrm>
            <a:off x="3128543" y="1047572"/>
            <a:ext cx="264900" cy="264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6" name="Google Shape;316;p33"/>
          <p:cNvSpPr txBox="1"/>
          <p:nvPr/>
        </p:nvSpPr>
        <p:spPr>
          <a:xfrm>
            <a:off x="3104822" y="956874"/>
            <a:ext cx="397500" cy="446294"/>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B</a:t>
            </a:r>
            <a:endParaRPr b="1" sz="1700">
              <a:solidFill>
                <a:schemeClr val="lt1"/>
              </a:solidFill>
              <a:latin typeface="Calibri"/>
              <a:ea typeface="Calibri"/>
              <a:cs typeface="Calibri"/>
              <a:sym typeface="Calibri"/>
            </a:endParaRPr>
          </a:p>
        </p:txBody>
      </p:sp>
      <p:sp>
        <p:nvSpPr>
          <p:cNvPr id="317" name="Google Shape;317;p33"/>
          <p:cNvSpPr txBox="1"/>
          <p:nvPr/>
        </p:nvSpPr>
        <p:spPr>
          <a:xfrm>
            <a:off x="3393443" y="949535"/>
            <a:ext cx="2125542" cy="427009"/>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None/>
            </a:pPr>
            <a:r>
              <a:rPr b="1" lang="en" sz="800">
                <a:solidFill>
                  <a:schemeClr val="dk1"/>
                </a:solidFill>
                <a:latin typeface="Helvetica Neue"/>
                <a:ea typeface="Helvetica Neue"/>
                <a:cs typeface="Helvetica Neue"/>
                <a:sym typeface="Helvetica Neue"/>
              </a:rPr>
              <a:t>Relationship Between Persons Killed In An Accident and Speed Zone</a:t>
            </a:r>
            <a:endParaRPr sz="1100"/>
          </a:p>
        </p:txBody>
      </p:sp>
      <p:sp>
        <p:nvSpPr>
          <p:cNvPr id="318" name="Google Shape;318;p33"/>
          <p:cNvSpPr txBox="1"/>
          <p:nvPr/>
        </p:nvSpPr>
        <p:spPr>
          <a:xfrm>
            <a:off x="346785" y="2693927"/>
            <a:ext cx="2603400" cy="686696"/>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None/>
            </a:pPr>
            <a:r>
              <a:rPr b="1" lang="en" sz="800">
                <a:solidFill>
                  <a:schemeClr val="dk1"/>
                </a:solidFill>
                <a:latin typeface="Helvetica Neue"/>
                <a:ea typeface="Helvetica Neue"/>
                <a:cs typeface="Helvetica Neue"/>
                <a:sym typeface="Helvetica Neue"/>
              </a:rPr>
              <a:t>Relationship Between Persons Killed In An Accident and Number of Persons Involved in Crash</a:t>
            </a:r>
            <a:endParaRPr sz="1100"/>
          </a:p>
          <a:p>
            <a:pPr indent="0" lvl="0" marL="0" marR="0" rtl="0" algn="l">
              <a:spcBef>
                <a:spcPts val="0"/>
              </a:spcBef>
              <a:spcAft>
                <a:spcPts val="0"/>
              </a:spcAft>
              <a:buNone/>
            </a:pPr>
            <a:r>
              <a:t/>
            </a:r>
            <a:endParaRPr b="1" sz="900">
              <a:solidFill>
                <a:schemeClr val="dk1"/>
              </a:solidFill>
              <a:latin typeface="Helvetica Neue"/>
              <a:ea typeface="Helvetica Neue"/>
              <a:cs typeface="Helvetica Neue"/>
              <a:sym typeface="Helvetica Neue"/>
            </a:endParaRPr>
          </a:p>
        </p:txBody>
      </p:sp>
      <p:sp>
        <p:nvSpPr>
          <p:cNvPr id="319" name="Google Shape;319;p33"/>
          <p:cNvSpPr/>
          <p:nvPr/>
        </p:nvSpPr>
        <p:spPr>
          <a:xfrm>
            <a:off x="165127" y="2784245"/>
            <a:ext cx="264900" cy="264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0" name="Google Shape;320;p33"/>
          <p:cNvSpPr txBox="1"/>
          <p:nvPr/>
        </p:nvSpPr>
        <p:spPr>
          <a:xfrm>
            <a:off x="142740" y="2694325"/>
            <a:ext cx="354900" cy="446294"/>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D</a:t>
            </a:r>
            <a:endParaRPr b="1" sz="1700">
              <a:solidFill>
                <a:schemeClr val="lt1"/>
              </a:solidFill>
              <a:latin typeface="Calibri"/>
              <a:ea typeface="Calibri"/>
              <a:cs typeface="Calibri"/>
              <a:sym typeface="Calibri"/>
            </a:endParaRPr>
          </a:p>
        </p:txBody>
      </p:sp>
      <p:sp>
        <p:nvSpPr>
          <p:cNvPr id="321" name="Google Shape;321;p33"/>
          <p:cNvSpPr txBox="1"/>
          <p:nvPr/>
        </p:nvSpPr>
        <p:spPr>
          <a:xfrm>
            <a:off x="3351032" y="2737368"/>
            <a:ext cx="2168100" cy="426900"/>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None/>
            </a:pPr>
            <a:r>
              <a:rPr b="1" lang="en" sz="800">
                <a:solidFill>
                  <a:schemeClr val="dk1"/>
                </a:solidFill>
                <a:latin typeface="Helvetica Neue"/>
                <a:ea typeface="Helvetica Neue"/>
                <a:cs typeface="Helvetica Neue"/>
                <a:sym typeface="Helvetica Neue"/>
              </a:rPr>
              <a:t>Relationship Between Persons Killed In An Accident and Distance To Location</a:t>
            </a:r>
            <a:endParaRPr b="1" sz="800">
              <a:solidFill>
                <a:schemeClr val="dk1"/>
              </a:solidFill>
              <a:latin typeface="Arial"/>
              <a:ea typeface="Arial"/>
              <a:cs typeface="Arial"/>
              <a:sym typeface="Arial"/>
            </a:endParaRPr>
          </a:p>
        </p:txBody>
      </p:sp>
      <p:sp>
        <p:nvSpPr>
          <p:cNvPr id="322" name="Google Shape;322;p33"/>
          <p:cNvSpPr/>
          <p:nvPr/>
        </p:nvSpPr>
        <p:spPr>
          <a:xfrm>
            <a:off x="3190017" y="2783793"/>
            <a:ext cx="264900" cy="264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3" name="Google Shape;323;p33"/>
          <p:cNvSpPr txBox="1"/>
          <p:nvPr/>
        </p:nvSpPr>
        <p:spPr>
          <a:xfrm>
            <a:off x="3171550" y="2700160"/>
            <a:ext cx="397500" cy="446294"/>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E</a:t>
            </a:r>
            <a:endParaRPr b="1" sz="1700">
              <a:solidFill>
                <a:schemeClr val="lt1"/>
              </a:solidFill>
              <a:latin typeface="Calibri"/>
              <a:ea typeface="Calibri"/>
              <a:cs typeface="Calibri"/>
              <a:sym typeface="Calibri"/>
            </a:endParaRPr>
          </a:p>
        </p:txBody>
      </p:sp>
      <p:pic>
        <p:nvPicPr>
          <p:cNvPr id="324" name="Google Shape;324;p33"/>
          <p:cNvPicPr preferRelativeResize="0"/>
          <p:nvPr/>
        </p:nvPicPr>
        <p:blipFill rotWithShape="1">
          <a:blip r:embed="rId3">
            <a:alphaModFix/>
          </a:blip>
          <a:srcRect b="0" l="0" r="0" t="0"/>
          <a:stretch/>
        </p:blipFill>
        <p:spPr>
          <a:xfrm>
            <a:off x="3370300" y="1342807"/>
            <a:ext cx="2030415" cy="1452132"/>
          </a:xfrm>
          <a:prstGeom prst="rect">
            <a:avLst/>
          </a:prstGeom>
          <a:noFill/>
          <a:ln>
            <a:noFill/>
          </a:ln>
        </p:spPr>
      </p:pic>
      <p:pic>
        <p:nvPicPr>
          <p:cNvPr id="325" name="Google Shape;325;p33"/>
          <p:cNvPicPr preferRelativeResize="0"/>
          <p:nvPr/>
        </p:nvPicPr>
        <p:blipFill rotWithShape="1">
          <a:blip r:embed="rId4">
            <a:alphaModFix/>
          </a:blip>
          <a:srcRect b="0" l="0" r="0" t="0"/>
          <a:stretch/>
        </p:blipFill>
        <p:spPr>
          <a:xfrm>
            <a:off x="591785" y="3146455"/>
            <a:ext cx="2113400" cy="1528151"/>
          </a:xfrm>
          <a:prstGeom prst="rect">
            <a:avLst/>
          </a:prstGeom>
          <a:noFill/>
          <a:ln>
            <a:noFill/>
          </a:ln>
        </p:spPr>
      </p:pic>
      <p:pic>
        <p:nvPicPr>
          <p:cNvPr id="326" name="Google Shape;326;p33"/>
          <p:cNvPicPr preferRelativeResize="0"/>
          <p:nvPr/>
        </p:nvPicPr>
        <p:blipFill rotWithShape="1">
          <a:blip r:embed="rId5">
            <a:alphaModFix/>
          </a:blip>
          <a:srcRect b="0" l="0" r="0" t="0"/>
          <a:stretch/>
        </p:blipFill>
        <p:spPr>
          <a:xfrm>
            <a:off x="634730" y="1313684"/>
            <a:ext cx="2027345" cy="1438148"/>
          </a:xfrm>
          <a:prstGeom prst="rect">
            <a:avLst/>
          </a:prstGeom>
          <a:noFill/>
          <a:ln>
            <a:noFill/>
          </a:ln>
        </p:spPr>
      </p:pic>
      <p:sp>
        <p:nvSpPr>
          <p:cNvPr id="327" name="Google Shape;327;p33"/>
          <p:cNvSpPr txBox="1"/>
          <p:nvPr/>
        </p:nvSpPr>
        <p:spPr>
          <a:xfrm>
            <a:off x="5980733" y="949535"/>
            <a:ext cx="397500" cy="446294"/>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B</a:t>
            </a:r>
            <a:endParaRPr b="1" sz="1700">
              <a:solidFill>
                <a:schemeClr val="lt1"/>
              </a:solidFill>
              <a:latin typeface="Calibri"/>
              <a:ea typeface="Calibri"/>
              <a:cs typeface="Calibri"/>
              <a:sym typeface="Calibri"/>
            </a:endParaRPr>
          </a:p>
        </p:txBody>
      </p:sp>
      <p:sp>
        <p:nvSpPr>
          <p:cNvPr id="328" name="Google Shape;328;p33"/>
          <p:cNvSpPr txBox="1"/>
          <p:nvPr/>
        </p:nvSpPr>
        <p:spPr>
          <a:xfrm>
            <a:off x="6269686" y="977759"/>
            <a:ext cx="2125542" cy="427009"/>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None/>
            </a:pPr>
            <a:r>
              <a:rPr b="1" lang="en" sz="800">
                <a:solidFill>
                  <a:schemeClr val="dk1"/>
                </a:solidFill>
                <a:latin typeface="Helvetica Neue"/>
                <a:ea typeface="Helvetica Neue"/>
                <a:cs typeface="Helvetica Neue"/>
                <a:sym typeface="Helvetica Neue"/>
              </a:rPr>
              <a:t>Relationship Between Persons Killed In An Accident and Age</a:t>
            </a:r>
            <a:endParaRPr sz="1100"/>
          </a:p>
        </p:txBody>
      </p:sp>
      <p:sp>
        <p:nvSpPr>
          <p:cNvPr id="329" name="Google Shape;329;p33"/>
          <p:cNvSpPr/>
          <p:nvPr/>
        </p:nvSpPr>
        <p:spPr>
          <a:xfrm>
            <a:off x="6053121" y="1031641"/>
            <a:ext cx="264900" cy="264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330" name="Google Shape;330;p33"/>
          <p:cNvPicPr preferRelativeResize="0"/>
          <p:nvPr/>
        </p:nvPicPr>
        <p:blipFill rotWithShape="1">
          <a:blip r:embed="rId6">
            <a:alphaModFix/>
          </a:blip>
          <a:srcRect b="0" l="0" r="0" t="0"/>
          <a:stretch/>
        </p:blipFill>
        <p:spPr>
          <a:xfrm>
            <a:off x="6186587" y="1313684"/>
            <a:ext cx="2208641" cy="1586587"/>
          </a:xfrm>
          <a:prstGeom prst="rect">
            <a:avLst/>
          </a:prstGeom>
          <a:noFill/>
          <a:ln>
            <a:noFill/>
          </a:ln>
        </p:spPr>
      </p:pic>
      <p:sp>
        <p:nvSpPr>
          <p:cNvPr id="331" name="Google Shape;331;p33"/>
          <p:cNvSpPr txBox="1"/>
          <p:nvPr/>
        </p:nvSpPr>
        <p:spPr>
          <a:xfrm>
            <a:off x="6028460" y="937955"/>
            <a:ext cx="397500" cy="446294"/>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C</a:t>
            </a:r>
            <a:endParaRPr b="1" sz="1700">
              <a:solidFill>
                <a:schemeClr val="lt1"/>
              </a:solidFill>
              <a:latin typeface="Calibri"/>
              <a:ea typeface="Calibri"/>
              <a:cs typeface="Calibri"/>
              <a:sym typeface="Calibri"/>
            </a:endParaRPr>
          </a:p>
        </p:txBody>
      </p:sp>
      <p:sp>
        <p:nvSpPr>
          <p:cNvPr id="332" name="Google Shape;332;p33"/>
          <p:cNvSpPr txBox="1"/>
          <p:nvPr/>
        </p:nvSpPr>
        <p:spPr>
          <a:xfrm>
            <a:off x="6310568" y="2784244"/>
            <a:ext cx="2168100" cy="431100"/>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None/>
            </a:pPr>
            <a:r>
              <a:rPr b="1" lang="en" sz="800">
                <a:solidFill>
                  <a:schemeClr val="dk1"/>
                </a:solidFill>
                <a:latin typeface="Helvetica Neue"/>
                <a:ea typeface="Helvetica Neue"/>
                <a:cs typeface="Helvetica Neue"/>
                <a:sym typeface="Helvetica Neue"/>
              </a:rPr>
              <a:t>Relationship Between Persons Killed In An Accident and Light Condition</a:t>
            </a:r>
            <a:endParaRPr b="1" sz="800">
              <a:solidFill>
                <a:schemeClr val="dk1"/>
              </a:solidFill>
              <a:latin typeface="Arial"/>
              <a:ea typeface="Arial"/>
              <a:cs typeface="Arial"/>
              <a:sym typeface="Arial"/>
            </a:endParaRPr>
          </a:p>
        </p:txBody>
      </p:sp>
      <p:sp>
        <p:nvSpPr>
          <p:cNvPr id="333" name="Google Shape;333;p33"/>
          <p:cNvSpPr/>
          <p:nvPr/>
        </p:nvSpPr>
        <p:spPr>
          <a:xfrm>
            <a:off x="6053132" y="2829219"/>
            <a:ext cx="264900" cy="264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34" name="Google Shape;334;p33"/>
          <p:cNvSpPr txBox="1"/>
          <p:nvPr/>
        </p:nvSpPr>
        <p:spPr>
          <a:xfrm>
            <a:off x="6065852" y="2727627"/>
            <a:ext cx="317100" cy="446400"/>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F</a:t>
            </a:r>
            <a:endParaRPr b="1" sz="1700">
              <a:solidFill>
                <a:schemeClr val="lt1"/>
              </a:solidFill>
              <a:latin typeface="Calibri"/>
              <a:ea typeface="Calibri"/>
              <a:cs typeface="Calibri"/>
              <a:sym typeface="Calibri"/>
            </a:endParaRPr>
          </a:p>
        </p:txBody>
      </p:sp>
      <p:pic>
        <p:nvPicPr>
          <p:cNvPr id="335" name="Google Shape;335;p33"/>
          <p:cNvPicPr preferRelativeResize="0"/>
          <p:nvPr/>
        </p:nvPicPr>
        <p:blipFill rotWithShape="1">
          <a:blip r:embed="rId7">
            <a:alphaModFix/>
          </a:blip>
          <a:srcRect b="0" l="0" r="0" t="0"/>
          <a:stretch/>
        </p:blipFill>
        <p:spPr>
          <a:xfrm>
            <a:off x="3276865" y="3140619"/>
            <a:ext cx="2217284" cy="1557378"/>
          </a:xfrm>
          <a:prstGeom prst="rect">
            <a:avLst/>
          </a:prstGeom>
          <a:noFill/>
          <a:ln>
            <a:noFill/>
          </a:ln>
        </p:spPr>
      </p:pic>
      <p:pic>
        <p:nvPicPr>
          <p:cNvPr id="336" name="Google Shape;336;p33"/>
          <p:cNvPicPr preferRelativeResize="0"/>
          <p:nvPr/>
        </p:nvPicPr>
        <p:blipFill rotWithShape="1">
          <a:blip r:embed="rId8">
            <a:alphaModFix/>
          </a:blip>
          <a:srcRect b="0" l="0" r="0" t="0"/>
          <a:stretch/>
        </p:blipFill>
        <p:spPr>
          <a:xfrm>
            <a:off x="6242962" y="3140450"/>
            <a:ext cx="2208640" cy="1540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4"/>
          <p:cNvSpPr/>
          <p:nvPr/>
        </p:nvSpPr>
        <p:spPr>
          <a:xfrm>
            <a:off x="120818" y="1494167"/>
            <a:ext cx="264900" cy="264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2" name="Google Shape;342;p34"/>
          <p:cNvSpPr txBox="1"/>
          <p:nvPr>
            <p:ph type="title"/>
          </p:nvPr>
        </p:nvSpPr>
        <p:spPr>
          <a:xfrm>
            <a:off x="114655" y="56070"/>
            <a:ext cx="6914735" cy="55223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1500"/>
              <a:buFont typeface="Helvetica Neue"/>
              <a:buNone/>
            </a:pPr>
            <a:r>
              <a:rPr lang="en"/>
              <a:t>Predictive Model</a:t>
            </a:r>
            <a:endParaRPr/>
          </a:p>
        </p:txBody>
      </p:sp>
      <p:sp>
        <p:nvSpPr>
          <p:cNvPr id="343" name="Google Shape;343;p34"/>
          <p:cNvSpPr/>
          <p:nvPr/>
        </p:nvSpPr>
        <p:spPr>
          <a:xfrm>
            <a:off x="0" y="779036"/>
            <a:ext cx="9144000" cy="582331"/>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lt1"/>
              </a:buClr>
              <a:buSzPts val="1400"/>
              <a:buFont typeface="Helvetica Neue"/>
              <a:buNone/>
            </a:pPr>
            <a:r>
              <a:rPr i="1" lang="en" sz="1400">
                <a:solidFill>
                  <a:schemeClr val="lt1"/>
                </a:solidFill>
                <a:latin typeface="Helvetica Neue"/>
                <a:ea typeface="Helvetica Neue"/>
                <a:cs typeface="Helvetica Neue"/>
                <a:sym typeface="Helvetica Neue"/>
              </a:rPr>
              <a:t>A model that predicts the number of deaths to occur from a particular accident</a:t>
            </a:r>
            <a:endParaRPr i="1" sz="1400">
              <a:solidFill>
                <a:schemeClr val="lt1"/>
              </a:solidFill>
              <a:latin typeface="Helvetica Neue"/>
              <a:ea typeface="Helvetica Neue"/>
              <a:cs typeface="Helvetica Neue"/>
              <a:sym typeface="Helvetica Neue"/>
            </a:endParaRPr>
          </a:p>
        </p:txBody>
      </p:sp>
      <p:pic>
        <p:nvPicPr>
          <p:cNvPr id="344" name="Google Shape;344;p34"/>
          <p:cNvPicPr preferRelativeResize="0"/>
          <p:nvPr/>
        </p:nvPicPr>
        <p:blipFill rotWithShape="1">
          <a:blip r:embed="rId3">
            <a:alphaModFix/>
          </a:blip>
          <a:srcRect b="0" l="0" r="0" t="0"/>
          <a:stretch/>
        </p:blipFill>
        <p:spPr>
          <a:xfrm>
            <a:off x="170258" y="1893034"/>
            <a:ext cx="3167939" cy="2699441"/>
          </a:xfrm>
          <a:prstGeom prst="rect">
            <a:avLst/>
          </a:prstGeom>
          <a:noFill/>
          <a:ln>
            <a:noFill/>
          </a:ln>
        </p:spPr>
      </p:pic>
      <p:sp>
        <p:nvSpPr>
          <p:cNvPr id="345" name="Google Shape;345;p34"/>
          <p:cNvSpPr txBox="1"/>
          <p:nvPr/>
        </p:nvSpPr>
        <p:spPr>
          <a:xfrm>
            <a:off x="96903" y="1403470"/>
            <a:ext cx="354900" cy="446400"/>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1</a:t>
            </a:r>
            <a:endParaRPr b="1" sz="1700">
              <a:solidFill>
                <a:schemeClr val="lt1"/>
              </a:solidFill>
              <a:latin typeface="Calibri"/>
              <a:ea typeface="Calibri"/>
              <a:cs typeface="Calibri"/>
              <a:sym typeface="Calibri"/>
            </a:endParaRPr>
          </a:p>
        </p:txBody>
      </p:sp>
      <p:sp>
        <p:nvSpPr>
          <p:cNvPr id="346" name="Google Shape;346;p34"/>
          <p:cNvSpPr txBox="1"/>
          <p:nvPr/>
        </p:nvSpPr>
        <p:spPr>
          <a:xfrm>
            <a:off x="371483" y="1358575"/>
            <a:ext cx="2736900" cy="600000"/>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None/>
            </a:pPr>
            <a:r>
              <a:rPr b="1" lang="en" sz="900">
                <a:solidFill>
                  <a:schemeClr val="dk1"/>
                </a:solidFill>
                <a:latin typeface="Helvetica Neue"/>
                <a:ea typeface="Helvetica Neue"/>
                <a:cs typeface="Helvetica Neue"/>
                <a:sym typeface="Helvetica Neue"/>
              </a:rPr>
              <a:t>The effect of each factor on the number of deaths is represented through their coefficient value in a linear regression </a:t>
            </a:r>
            <a:endParaRPr sz="1100"/>
          </a:p>
        </p:txBody>
      </p:sp>
      <p:sp>
        <p:nvSpPr>
          <p:cNvPr id="347" name="Google Shape;347;p34"/>
          <p:cNvSpPr/>
          <p:nvPr/>
        </p:nvSpPr>
        <p:spPr>
          <a:xfrm>
            <a:off x="3470211" y="1541595"/>
            <a:ext cx="264900" cy="264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8" name="Google Shape;348;p34"/>
          <p:cNvSpPr txBox="1"/>
          <p:nvPr/>
        </p:nvSpPr>
        <p:spPr>
          <a:xfrm>
            <a:off x="3665538" y="1457516"/>
            <a:ext cx="2613300" cy="461700"/>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None/>
            </a:pPr>
            <a:r>
              <a:rPr b="1" lang="en" sz="900">
                <a:solidFill>
                  <a:schemeClr val="dk1"/>
                </a:solidFill>
                <a:latin typeface="Helvetica Neue"/>
                <a:ea typeface="Helvetica Neue"/>
                <a:cs typeface="Helvetica Neue"/>
                <a:sym typeface="Helvetica Neue"/>
              </a:rPr>
              <a:t>Ranking the effect of each of these factors on the number of deaths in an accident</a:t>
            </a:r>
            <a:endParaRPr sz="1100"/>
          </a:p>
        </p:txBody>
      </p:sp>
      <p:sp>
        <p:nvSpPr>
          <p:cNvPr id="349" name="Google Shape;349;p34"/>
          <p:cNvSpPr txBox="1"/>
          <p:nvPr/>
        </p:nvSpPr>
        <p:spPr>
          <a:xfrm>
            <a:off x="3454525" y="1446750"/>
            <a:ext cx="338700" cy="446400"/>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2</a:t>
            </a:r>
            <a:endParaRPr b="1" sz="1700">
              <a:solidFill>
                <a:schemeClr val="lt1"/>
              </a:solidFill>
              <a:latin typeface="Calibri"/>
              <a:ea typeface="Calibri"/>
              <a:cs typeface="Calibri"/>
              <a:sym typeface="Calibri"/>
            </a:endParaRPr>
          </a:p>
        </p:txBody>
      </p:sp>
      <p:cxnSp>
        <p:nvCxnSpPr>
          <p:cNvPr id="350" name="Google Shape;350;p34"/>
          <p:cNvCxnSpPr/>
          <p:nvPr/>
        </p:nvCxnSpPr>
        <p:spPr>
          <a:xfrm rot="10800000">
            <a:off x="4989083" y="1868755"/>
            <a:ext cx="0" cy="1664700"/>
          </a:xfrm>
          <a:prstGeom prst="straightConnector1">
            <a:avLst/>
          </a:prstGeom>
          <a:noFill/>
          <a:ln cap="flat" cmpd="sng" w="9525">
            <a:solidFill>
              <a:schemeClr val="dk2"/>
            </a:solidFill>
            <a:prstDash val="dash"/>
            <a:round/>
            <a:headEnd len="sm" w="sm" type="none"/>
            <a:tailEnd len="sm" w="sm" type="none"/>
          </a:ln>
        </p:spPr>
      </p:cxnSp>
      <p:cxnSp>
        <p:nvCxnSpPr>
          <p:cNvPr id="351" name="Google Shape;351;p34"/>
          <p:cNvCxnSpPr/>
          <p:nvPr/>
        </p:nvCxnSpPr>
        <p:spPr>
          <a:xfrm rot="10800000">
            <a:off x="3899183" y="2637394"/>
            <a:ext cx="2301000" cy="0"/>
          </a:xfrm>
          <a:prstGeom prst="straightConnector1">
            <a:avLst/>
          </a:prstGeom>
          <a:noFill/>
          <a:ln cap="flat" cmpd="sng" w="9525">
            <a:solidFill>
              <a:schemeClr val="dk2"/>
            </a:solidFill>
            <a:prstDash val="dash"/>
            <a:round/>
            <a:headEnd len="sm" w="sm" type="none"/>
            <a:tailEnd len="sm" w="sm" type="none"/>
          </a:ln>
        </p:spPr>
      </p:cxnSp>
      <p:cxnSp>
        <p:nvCxnSpPr>
          <p:cNvPr id="352" name="Google Shape;352;p34"/>
          <p:cNvCxnSpPr/>
          <p:nvPr/>
        </p:nvCxnSpPr>
        <p:spPr>
          <a:xfrm rot="10800000">
            <a:off x="3901246" y="1817512"/>
            <a:ext cx="0" cy="1652700"/>
          </a:xfrm>
          <a:prstGeom prst="straightConnector1">
            <a:avLst/>
          </a:prstGeom>
          <a:noFill/>
          <a:ln cap="flat" cmpd="sng" w="9525">
            <a:solidFill>
              <a:schemeClr val="dk2"/>
            </a:solidFill>
            <a:prstDash val="solid"/>
            <a:round/>
            <a:headEnd len="sm" w="sm" type="none"/>
            <a:tailEnd len="med" w="med" type="triangle"/>
          </a:ln>
        </p:spPr>
      </p:cxnSp>
      <p:cxnSp>
        <p:nvCxnSpPr>
          <p:cNvPr id="353" name="Google Shape;353;p34"/>
          <p:cNvCxnSpPr/>
          <p:nvPr/>
        </p:nvCxnSpPr>
        <p:spPr>
          <a:xfrm flipH="1" rot="10800000">
            <a:off x="3890486" y="3527155"/>
            <a:ext cx="2318100" cy="6300"/>
          </a:xfrm>
          <a:prstGeom prst="straightConnector1">
            <a:avLst/>
          </a:prstGeom>
          <a:noFill/>
          <a:ln cap="flat" cmpd="sng" w="9525">
            <a:solidFill>
              <a:schemeClr val="dk2"/>
            </a:solidFill>
            <a:prstDash val="solid"/>
            <a:round/>
            <a:headEnd len="sm" w="sm" type="none"/>
            <a:tailEnd len="med" w="med" type="triangle"/>
          </a:ln>
        </p:spPr>
      </p:cxnSp>
      <p:sp>
        <p:nvSpPr>
          <p:cNvPr id="354" name="Google Shape;354;p34"/>
          <p:cNvSpPr txBox="1"/>
          <p:nvPr/>
        </p:nvSpPr>
        <p:spPr>
          <a:xfrm rot="-5400000">
            <a:off x="2892921" y="2547347"/>
            <a:ext cx="1790700" cy="295200"/>
          </a:xfrm>
          <a:prstGeom prst="rect">
            <a:avLst/>
          </a:prstGeom>
          <a:noFill/>
          <a:ln cap="flat" cmpd="sng" w="9525">
            <a:solidFill>
              <a:schemeClr val="lt1"/>
            </a:solidFill>
            <a:prstDash val="solid"/>
            <a:round/>
            <a:headEnd len="sm" w="sm" type="none"/>
            <a:tailEnd len="sm" w="sm" type="none"/>
          </a:ln>
        </p:spPr>
        <p:txBody>
          <a:bodyPr anchorCtr="0" anchor="t" bIns="68575" lIns="68575" spcFirstLastPara="1" rIns="68575" wrap="square" tIns="68575">
            <a:normAutofit/>
          </a:bodyPr>
          <a:lstStyle/>
          <a:p>
            <a:pPr indent="0" lvl="0" marL="0" marR="0" rtl="0" algn="ctr">
              <a:lnSpc>
                <a:spcPct val="90000"/>
              </a:lnSpc>
              <a:spcBef>
                <a:spcPts val="0"/>
              </a:spcBef>
              <a:spcAft>
                <a:spcPts val="0"/>
              </a:spcAft>
              <a:buClr>
                <a:schemeClr val="accent6"/>
              </a:buClr>
              <a:buSzPts val="900"/>
              <a:buFont typeface="Helvetica Neue"/>
              <a:buNone/>
            </a:pPr>
            <a:r>
              <a:rPr b="1" lang="en" sz="900">
                <a:solidFill>
                  <a:schemeClr val="accent6"/>
                </a:solidFill>
                <a:latin typeface="Helvetica Neue"/>
                <a:ea typeface="Helvetica Neue"/>
                <a:cs typeface="Helvetica Neue"/>
                <a:sym typeface="Helvetica Neue"/>
              </a:rPr>
              <a:t>Impact on death numbers</a:t>
            </a:r>
            <a:endParaRPr sz="1100"/>
          </a:p>
        </p:txBody>
      </p:sp>
      <p:sp>
        <p:nvSpPr>
          <p:cNvPr id="355" name="Google Shape;355;p34"/>
          <p:cNvSpPr txBox="1"/>
          <p:nvPr/>
        </p:nvSpPr>
        <p:spPr>
          <a:xfrm>
            <a:off x="3879402" y="3524867"/>
            <a:ext cx="2265600" cy="226800"/>
          </a:xfrm>
          <a:prstGeom prst="rect">
            <a:avLst/>
          </a:prstGeom>
          <a:noFill/>
          <a:ln cap="flat" cmpd="sng" w="9525">
            <a:solidFill>
              <a:schemeClr val="lt1"/>
            </a:solidFill>
            <a:prstDash val="solid"/>
            <a:round/>
            <a:headEnd len="sm" w="sm" type="none"/>
            <a:tailEnd len="sm" w="sm" type="none"/>
          </a:ln>
        </p:spPr>
        <p:txBody>
          <a:bodyPr anchorCtr="0" anchor="t" bIns="68575" lIns="68575" spcFirstLastPara="1" rIns="68575" wrap="square" tIns="68575">
            <a:noAutofit/>
          </a:bodyPr>
          <a:lstStyle/>
          <a:p>
            <a:pPr indent="0" lvl="0" marL="0" marR="0" rtl="0" algn="ctr">
              <a:lnSpc>
                <a:spcPct val="90000"/>
              </a:lnSpc>
              <a:spcBef>
                <a:spcPts val="0"/>
              </a:spcBef>
              <a:spcAft>
                <a:spcPts val="0"/>
              </a:spcAft>
              <a:buClr>
                <a:schemeClr val="accent6"/>
              </a:buClr>
              <a:buSzPts val="900"/>
              <a:buFont typeface="Helvetica Neue"/>
              <a:buNone/>
            </a:pPr>
            <a:r>
              <a:rPr b="1" lang="en" sz="900">
                <a:solidFill>
                  <a:schemeClr val="accent6"/>
                </a:solidFill>
                <a:latin typeface="Helvetica Neue"/>
                <a:ea typeface="Helvetica Neue"/>
                <a:cs typeface="Helvetica Neue"/>
                <a:sym typeface="Helvetica Neue"/>
              </a:rPr>
              <a:t>Government Alteration Possibility </a:t>
            </a:r>
            <a:endParaRPr sz="1100"/>
          </a:p>
        </p:txBody>
      </p:sp>
      <p:sp>
        <p:nvSpPr>
          <p:cNvPr id="356" name="Google Shape;356;p34"/>
          <p:cNvSpPr/>
          <p:nvPr/>
        </p:nvSpPr>
        <p:spPr>
          <a:xfrm>
            <a:off x="3984770" y="2474888"/>
            <a:ext cx="410700" cy="344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spcBef>
                <a:spcPts val="0"/>
              </a:spcBef>
              <a:spcAft>
                <a:spcPts val="0"/>
              </a:spcAft>
              <a:buClr>
                <a:schemeClr val="dk1"/>
              </a:buClr>
              <a:buSzPts val="1400"/>
              <a:buFont typeface="Arial"/>
              <a:buNone/>
            </a:pPr>
            <a:r>
              <a:t/>
            </a:r>
            <a:endParaRPr sz="1400">
              <a:solidFill>
                <a:schemeClr val="dk1"/>
              </a:solidFill>
              <a:latin typeface="Arial"/>
              <a:ea typeface="Arial"/>
              <a:cs typeface="Arial"/>
              <a:sym typeface="Arial"/>
            </a:endParaRPr>
          </a:p>
        </p:txBody>
      </p:sp>
      <p:sp>
        <p:nvSpPr>
          <p:cNvPr id="357" name="Google Shape;357;p34"/>
          <p:cNvSpPr txBox="1"/>
          <p:nvPr/>
        </p:nvSpPr>
        <p:spPr>
          <a:xfrm>
            <a:off x="3977792" y="2465753"/>
            <a:ext cx="539400" cy="243000"/>
          </a:xfrm>
          <a:prstGeom prst="rect">
            <a:avLst/>
          </a:prstGeom>
          <a:noFill/>
          <a:ln>
            <a:noFill/>
          </a:ln>
        </p:spPr>
        <p:txBody>
          <a:bodyPr anchorCtr="0" anchor="t" bIns="68575" lIns="68575" spcFirstLastPara="1" rIns="68575" wrap="square" tIns="68575">
            <a:noAutofit/>
          </a:bodyPr>
          <a:lstStyle/>
          <a:p>
            <a:pPr indent="0" lvl="0" marL="0" marR="0" rtl="0" algn="l">
              <a:spcBef>
                <a:spcPts val="0"/>
              </a:spcBef>
              <a:spcAft>
                <a:spcPts val="0"/>
              </a:spcAft>
              <a:buClr>
                <a:schemeClr val="dk1"/>
              </a:buClr>
              <a:buSzPts val="800"/>
              <a:buFont typeface="Arial"/>
              <a:buNone/>
            </a:pPr>
            <a:r>
              <a:rPr b="1" lang="en" sz="800">
                <a:solidFill>
                  <a:schemeClr val="dk1"/>
                </a:solidFill>
                <a:latin typeface="Arial"/>
                <a:ea typeface="Arial"/>
                <a:cs typeface="Arial"/>
                <a:sym typeface="Arial"/>
              </a:rPr>
              <a:t>Day of week</a:t>
            </a:r>
            <a:endParaRPr b="1" sz="800">
              <a:solidFill>
                <a:schemeClr val="dk1"/>
              </a:solidFill>
              <a:latin typeface="Arial"/>
              <a:ea typeface="Arial"/>
              <a:cs typeface="Arial"/>
              <a:sym typeface="Arial"/>
            </a:endParaRPr>
          </a:p>
        </p:txBody>
      </p:sp>
      <p:sp>
        <p:nvSpPr>
          <p:cNvPr id="358" name="Google Shape;358;p34"/>
          <p:cNvSpPr/>
          <p:nvPr/>
        </p:nvSpPr>
        <p:spPr>
          <a:xfrm>
            <a:off x="4395736" y="1917796"/>
            <a:ext cx="475200" cy="333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spcBef>
                <a:spcPts val="0"/>
              </a:spcBef>
              <a:spcAft>
                <a:spcPts val="0"/>
              </a:spcAft>
              <a:buClr>
                <a:schemeClr val="dk1"/>
              </a:buClr>
              <a:buSzPts val="1400"/>
              <a:buFont typeface="Arial"/>
              <a:buNone/>
            </a:pPr>
            <a:r>
              <a:t/>
            </a:r>
            <a:endParaRPr sz="1400">
              <a:solidFill>
                <a:schemeClr val="dk1"/>
              </a:solidFill>
              <a:latin typeface="Arial"/>
              <a:ea typeface="Arial"/>
              <a:cs typeface="Arial"/>
              <a:sym typeface="Arial"/>
            </a:endParaRPr>
          </a:p>
        </p:txBody>
      </p:sp>
      <p:sp>
        <p:nvSpPr>
          <p:cNvPr id="359" name="Google Shape;359;p34"/>
          <p:cNvSpPr/>
          <p:nvPr/>
        </p:nvSpPr>
        <p:spPr>
          <a:xfrm>
            <a:off x="5701490" y="3207343"/>
            <a:ext cx="414300" cy="317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spcBef>
                <a:spcPts val="0"/>
              </a:spcBef>
              <a:spcAft>
                <a:spcPts val="0"/>
              </a:spcAft>
              <a:buClr>
                <a:schemeClr val="dk1"/>
              </a:buClr>
              <a:buSzPts val="1400"/>
              <a:buFont typeface="Arial"/>
              <a:buNone/>
            </a:pPr>
            <a:r>
              <a:t/>
            </a:r>
            <a:endParaRPr sz="1400">
              <a:solidFill>
                <a:schemeClr val="dk1"/>
              </a:solidFill>
              <a:latin typeface="Arial"/>
              <a:ea typeface="Arial"/>
              <a:cs typeface="Arial"/>
              <a:sym typeface="Arial"/>
            </a:endParaRPr>
          </a:p>
        </p:txBody>
      </p:sp>
      <p:sp>
        <p:nvSpPr>
          <p:cNvPr id="360" name="Google Shape;360;p34"/>
          <p:cNvSpPr txBox="1"/>
          <p:nvPr/>
        </p:nvSpPr>
        <p:spPr>
          <a:xfrm>
            <a:off x="5683495" y="3189817"/>
            <a:ext cx="450300" cy="55500"/>
          </a:xfrm>
          <a:prstGeom prst="rect">
            <a:avLst/>
          </a:prstGeom>
          <a:noFill/>
          <a:ln>
            <a:noFill/>
          </a:ln>
        </p:spPr>
        <p:txBody>
          <a:bodyPr anchorCtr="0" anchor="t" bIns="68575" lIns="68575" spcFirstLastPara="1" rIns="68575" wrap="square" tIns="68575">
            <a:noAutofit/>
          </a:bodyPr>
          <a:lstStyle/>
          <a:p>
            <a:pPr indent="0" lvl="0" marL="0" marR="0" rtl="0" algn="l">
              <a:spcBef>
                <a:spcPts val="0"/>
              </a:spcBef>
              <a:spcAft>
                <a:spcPts val="0"/>
              </a:spcAft>
              <a:buClr>
                <a:schemeClr val="dk1"/>
              </a:buClr>
              <a:buSzPts val="800"/>
              <a:buFont typeface="Arial"/>
              <a:buNone/>
            </a:pPr>
            <a:r>
              <a:rPr b="1" lang="en" sz="700">
                <a:solidFill>
                  <a:schemeClr val="dk1"/>
                </a:solidFill>
                <a:latin typeface="Arial"/>
                <a:ea typeface="Arial"/>
                <a:cs typeface="Arial"/>
                <a:sym typeface="Arial"/>
              </a:rPr>
              <a:t>Speed</a:t>
            </a:r>
            <a:endParaRPr sz="1000"/>
          </a:p>
          <a:p>
            <a:pPr indent="0" lvl="0" marL="0" marR="0" rtl="0" algn="l">
              <a:spcBef>
                <a:spcPts val="0"/>
              </a:spcBef>
              <a:spcAft>
                <a:spcPts val="0"/>
              </a:spcAft>
              <a:buClr>
                <a:schemeClr val="dk1"/>
              </a:buClr>
              <a:buSzPts val="800"/>
              <a:buFont typeface="Arial"/>
              <a:buNone/>
            </a:pPr>
            <a:r>
              <a:rPr b="1" lang="en" sz="700">
                <a:solidFill>
                  <a:schemeClr val="dk1"/>
                </a:solidFill>
                <a:latin typeface="Arial"/>
                <a:ea typeface="Arial"/>
                <a:cs typeface="Arial"/>
                <a:sym typeface="Arial"/>
              </a:rPr>
              <a:t>Limit</a:t>
            </a:r>
            <a:endParaRPr b="1" sz="700">
              <a:solidFill>
                <a:schemeClr val="dk1"/>
              </a:solidFill>
              <a:latin typeface="Arial"/>
              <a:ea typeface="Arial"/>
              <a:cs typeface="Arial"/>
              <a:sym typeface="Arial"/>
            </a:endParaRPr>
          </a:p>
        </p:txBody>
      </p:sp>
      <p:sp>
        <p:nvSpPr>
          <p:cNvPr id="361" name="Google Shape;361;p34"/>
          <p:cNvSpPr/>
          <p:nvPr/>
        </p:nvSpPr>
        <p:spPr>
          <a:xfrm>
            <a:off x="4007290" y="3063261"/>
            <a:ext cx="332400" cy="308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spcBef>
                <a:spcPts val="0"/>
              </a:spcBef>
              <a:spcAft>
                <a:spcPts val="0"/>
              </a:spcAft>
              <a:buClr>
                <a:schemeClr val="dk1"/>
              </a:buClr>
              <a:buSzPts val="1400"/>
              <a:buFont typeface="Arial"/>
              <a:buNone/>
            </a:pPr>
            <a:r>
              <a:t/>
            </a:r>
            <a:endParaRPr sz="1400">
              <a:solidFill>
                <a:schemeClr val="dk1"/>
              </a:solidFill>
              <a:latin typeface="Arial"/>
              <a:ea typeface="Arial"/>
              <a:cs typeface="Arial"/>
              <a:sym typeface="Arial"/>
            </a:endParaRPr>
          </a:p>
        </p:txBody>
      </p:sp>
      <p:sp>
        <p:nvSpPr>
          <p:cNvPr id="362" name="Google Shape;362;p34"/>
          <p:cNvSpPr txBox="1"/>
          <p:nvPr/>
        </p:nvSpPr>
        <p:spPr>
          <a:xfrm>
            <a:off x="3935989" y="3054411"/>
            <a:ext cx="539400" cy="55500"/>
          </a:xfrm>
          <a:prstGeom prst="rect">
            <a:avLst/>
          </a:prstGeom>
          <a:noFill/>
          <a:ln>
            <a:noFill/>
          </a:ln>
        </p:spPr>
        <p:txBody>
          <a:bodyPr anchorCtr="0" anchor="t" bIns="68575" lIns="68575" spcFirstLastPara="1" rIns="68575" wrap="square" tIns="68575">
            <a:noAutofit/>
          </a:bodyPr>
          <a:lstStyle/>
          <a:p>
            <a:pPr indent="0" lvl="0" marL="0" marR="0" rtl="0" algn="l">
              <a:spcBef>
                <a:spcPts val="0"/>
              </a:spcBef>
              <a:spcAft>
                <a:spcPts val="0"/>
              </a:spcAft>
              <a:buClr>
                <a:schemeClr val="dk1"/>
              </a:buClr>
              <a:buSzPts val="600"/>
              <a:buFont typeface="Arial"/>
              <a:buNone/>
            </a:pPr>
            <a:r>
              <a:rPr b="1" lang="en" sz="600">
                <a:solidFill>
                  <a:schemeClr val="dk1"/>
                </a:solidFill>
                <a:latin typeface="Arial"/>
                <a:ea typeface="Arial"/>
                <a:cs typeface="Arial"/>
                <a:sym typeface="Arial"/>
              </a:rPr>
              <a:t>Distance to location</a:t>
            </a:r>
            <a:endParaRPr b="1" sz="600">
              <a:solidFill>
                <a:schemeClr val="dk1"/>
              </a:solidFill>
              <a:latin typeface="Arial"/>
              <a:ea typeface="Arial"/>
              <a:cs typeface="Arial"/>
              <a:sym typeface="Arial"/>
            </a:endParaRPr>
          </a:p>
        </p:txBody>
      </p:sp>
      <p:sp>
        <p:nvSpPr>
          <p:cNvPr id="363" name="Google Shape;363;p34"/>
          <p:cNvSpPr txBox="1"/>
          <p:nvPr/>
        </p:nvSpPr>
        <p:spPr>
          <a:xfrm>
            <a:off x="4376561" y="1957214"/>
            <a:ext cx="631500" cy="39900"/>
          </a:xfrm>
          <a:prstGeom prst="rect">
            <a:avLst/>
          </a:prstGeom>
          <a:noFill/>
          <a:ln>
            <a:noFill/>
          </a:ln>
        </p:spPr>
        <p:txBody>
          <a:bodyPr anchorCtr="0" anchor="t" bIns="68575" lIns="68575" spcFirstLastPara="1" rIns="68575" wrap="square" tIns="68575">
            <a:noAutofit/>
          </a:bodyPr>
          <a:lstStyle/>
          <a:p>
            <a:pPr indent="0" lvl="0" marL="0" marR="0" rtl="0" algn="l">
              <a:spcBef>
                <a:spcPts val="0"/>
              </a:spcBef>
              <a:spcAft>
                <a:spcPts val="0"/>
              </a:spcAft>
              <a:buClr>
                <a:schemeClr val="dk1"/>
              </a:buClr>
              <a:buSzPts val="600"/>
              <a:buFont typeface="Arial"/>
              <a:buNone/>
            </a:pPr>
            <a:r>
              <a:rPr b="1" lang="en" sz="600">
                <a:solidFill>
                  <a:schemeClr val="dk1"/>
                </a:solidFill>
                <a:latin typeface="Arial"/>
                <a:ea typeface="Arial"/>
                <a:cs typeface="Arial"/>
                <a:sym typeface="Arial"/>
              </a:rPr>
              <a:t>No Persons Involved</a:t>
            </a:r>
            <a:endParaRPr b="1" sz="600">
              <a:solidFill>
                <a:schemeClr val="dk1"/>
              </a:solidFill>
              <a:latin typeface="Arial"/>
              <a:ea typeface="Arial"/>
              <a:cs typeface="Arial"/>
              <a:sym typeface="Arial"/>
            </a:endParaRPr>
          </a:p>
        </p:txBody>
      </p:sp>
      <p:sp>
        <p:nvSpPr>
          <p:cNvPr id="364" name="Google Shape;364;p34"/>
          <p:cNvSpPr/>
          <p:nvPr/>
        </p:nvSpPr>
        <p:spPr>
          <a:xfrm>
            <a:off x="5468172" y="2033220"/>
            <a:ext cx="507900" cy="392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spcBef>
                <a:spcPts val="0"/>
              </a:spcBef>
              <a:spcAft>
                <a:spcPts val="0"/>
              </a:spcAft>
              <a:buClr>
                <a:schemeClr val="dk1"/>
              </a:buClr>
              <a:buSzPts val="1400"/>
              <a:buFont typeface="Arial"/>
              <a:buNone/>
            </a:pPr>
            <a:r>
              <a:t/>
            </a:r>
            <a:endParaRPr sz="1400">
              <a:solidFill>
                <a:schemeClr val="dk1"/>
              </a:solidFill>
              <a:latin typeface="Arial"/>
              <a:ea typeface="Arial"/>
              <a:cs typeface="Arial"/>
              <a:sym typeface="Arial"/>
            </a:endParaRPr>
          </a:p>
        </p:txBody>
      </p:sp>
      <p:sp>
        <p:nvSpPr>
          <p:cNvPr id="365" name="Google Shape;365;p34"/>
          <p:cNvSpPr txBox="1"/>
          <p:nvPr/>
        </p:nvSpPr>
        <p:spPr>
          <a:xfrm>
            <a:off x="5468173" y="2056211"/>
            <a:ext cx="6315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Clr>
                <a:schemeClr val="dk1"/>
              </a:buClr>
              <a:buSzPts val="800"/>
              <a:buFont typeface="Arial"/>
              <a:buNone/>
            </a:pPr>
            <a:r>
              <a:rPr b="1" lang="en" sz="700">
                <a:solidFill>
                  <a:schemeClr val="dk1"/>
                </a:solidFill>
                <a:latin typeface="Arial"/>
                <a:ea typeface="Arial"/>
                <a:cs typeface="Arial"/>
                <a:sym typeface="Arial"/>
              </a:rPr>
              <a:t>Light </a:t>
            </a:r>
            <a:endParaRPr sz="1000"/>
          </a:p>
          <a:p>
            <a:pPr indent="0" lvl="0" marL="0" marR="0" rtl="0" algn="l">
              <a:spcBef>
                <a:spcPts val="0"/>
              </a:spcBef>
              <a:spcAft>
                <a:spcPts val="0"/>
              </a:spcAft>
              <a:buClr>
                <a:schemeClr val="dk1"/>
              </a:buClr>
              <a:buSzPts val="800"/>
              <a:buFont typeface="Arial"/>
              <a:buNone/>
            </a:pPr>
            <a:r>
              <a:rPr b="1" lang="en" sz="700">
                <a:solidFill>
                  <a:schemeClr val="dk1"/>
                </a:solidFill>
                <a:latin typeface="Arial"/>
                <a:ea typeface="Arial"/>
                <a:cs typeface="Arial"/>
                <a:sym typeface="Arial"/>
              </a:rPr>
              <a:t>Condition</a:t>
            </a:r>
            <a:endParaRPr sz="1000"/>
          </a:p>
        </p:txBody>
      </p:sp>
      <p:sp>
        <p:nvSpPr>
          <p:cNvPr id="366" name="Google Shape;366;p34"/>
          <p:cNvSpPr/>
          <p:nvPr/>
        </p:nvSpPr>
        <p:spPr>
          <a:xfrm>
            <a:off x="4326658" y="2772674"/>
            <a:ext cx="414300" cy="317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spcBef>
                <a:spcPts val="0"/>
              </a:spcBef>
              <a:spcAft>
                <a:spcPts val="0"/>
              </a:spcAft>
              <a:buClr>
                <a:schemeClr val="dk1"/>
              </a:buClr>
              <a:buSzPts val="1400"/>
              <a:buFont typeface="Arial"/>
              <a:buNone/>
            </a:pPr>
            <a:r>
              <a:t/>
            </a:r>
            <a:endParaRPr sz="1400">
              <a:solidFill>
                <a:schemeClr val="dk1"/>
              </a:solidFill>
              <a:latin typeface="Arial"/>
              <a:ea typeface="Arial"/>
              <a:cs typeface="Arial"/>
              <a:sym typeface="Arial"/>
            </a:endParaRPr>
          </a:p>
        </p:txBody>
      </p:sp>
      <p:sp>
        <p:nvSpPr>
          <p:cNvPr id="367" name="Google Shape;367;p34"/>
          <p:cNvSpPr txBox="1"/>
          <p:nvPr/>
        </p:nvSpPr>
        <p:spPr>
          <a:xfrm>
            <a:off x="4339316" y="2818143"/>
            <a:ext cx="450300" cy="55500"/>
          </a:xfrm>
          <a:prstGeom prst="rect">
            <a:avLst/>
          </a:prstGeom>
          <a:noFill/>
          <a:ln>
            <a:noFill/>
          </a:ln>
        </p:spPr>
        <p:txBody>
          <a:bodyPr anchorCtr="0" anchor="t" bIns="68575" lIns="68575" spcFirstLastPara="1" rIns="68575" wrap="square" tIns="68575">
            <a:noAutofit/>
          </a:bodyPr>
          <a:lstStyle/>
          <a:p>
            <a:pPr indent="0" lvl="0" marL="0" marR="0" rtl="0" algn="l">
              <a:spcBef>
                <a:spcPts val="0"/>
              </a:spcBef>
              <a:spcAft>
                <a:spcPts val="0"/>
              </a:spcAft>
              <a:buClr>
                <a:schemeClr val="dk1"/>
              </a:buClr>
              <a:buSzPts val="800"/>
              <a:buFont typeface="Arial"/>
              <a:buNone/>
            </a:pPr>
            <a:r>
              <a:rPr b="1" lang="en" sz="800">
                <a:solidFill>
                  <a:schemeClr val="dk1"/>
                </a:solidFill>
                <a:latin typeface="Arial"/>
                <a:ea typeface="Arial"/>
                <a:cs typeface="Arial"/>
                <a:sym typeface="Arial"/>
              </a:rPr>
              <a:t>AGE</a:t>
            </a:r>
            <a:endParaRPr sz="1100"/>
          </a:p>
        </p:txBody>
      </p:sp>
      <p:sp>
        <p:nvSpPr>
          <p:cNvPr id="368" name="Google Shape;368;p34"/>
          <p:cNvSpPr txBox="1"/>
          <p:nvPr/>
        </p:nvSpPr>
        <p:spPr>
          <a:xfrm>
            <a:off x="3820836" y="4068625"/>
            <a:ext cx="2265600" cy="226800"/>
          </a:xfrm>
          <a:prstGeom prst="rect">
            <a:avLst/>
          </a:prstGeom>
          <a:noFill/>
          <a:ln cap="flat" cmpd="sng" w="9525">
            <a:solidFill>
              <a:schemeClr val="lt1"/>
            </a:solidFill>
            <a:prstDash val="solid"/>
            <a:round/>
            <a:headEnd len="sm" w="sm" type="none"/>
            <a:tailEnd len="sm" w="sm" type="none"/>
          </a:ln>
        </p:spPr>
        <p:txBody>
          <a:bodyPr anchorCtr="0" anchor="t" bIns="68575" lIns="68575" spcFirstLastPara="1" rIns="68575" wrap="square" tIns="68575">
            <a:noAutofit/>
          </a:bodyPr>
          <a:lstStyle/>
          <a:p>
            <a:pPr indent="0" lvl="0" marL="0" marR="0" rtl="0" algn="ctr">
              <a:lnSpc>
                <a:spcPct val="90000"/>
              </a:lnSpc>
              <a:spcBef>
                <a:spcPts val="0"/>
              </a:spcBef>
              <a:spcAft>
                <a:spcPts val="0"/>
              </a:spcAft>
              <a:buClr>
                <a:schemeClr val="accent6"/>
              </a:buClr>
              <a:buSzPts val="900"/>
              <a:buFont typeface="Helvetica Neue"/>
              <a:buNone/>
            </a:pPr>
            <a:r>
              <a:rPr b="1" lang="en" sz="900">
                <a:solidFill>
                  <a:schemeClr val="accent6"/>
                </a:solidFill>
                <a:latin typeface="Helvetica Neue"/>
                <a:ea typeface="Helvetica Neue"/>
                <a:cs typeface="Helvetica Neue"/>
                <a:sym typeface="Helvetica Neue"/>
              </a:rPr>
              <a:t>Greatest impact and possibility for government change is in relation to lighting conditions </a:t>
            </a:r>
            <a:endParaRPr sz="1100"/>
          </a:p>
        </p:txBody>
      </p:sp>
      <p:sp>
        <p:nvSpPr>
          <p:cNvPr id="369" name="Google Shape;369;p34"/>
          <p:cNvSpPr/>
          <p:nvPr/>
        </p:nvSpPr>
        <p:spPr>
          <a:xfrm>
            <a:off x="6684182" y="1487948"/>
            <a:ext cx="246614" cy="264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0" name="Google Shape;370;p34"/>
          <p:cNvSpPr txBox="1"/>
          <p:nvPr/>
        </p:nvSpPr>
        <p:spPr>
          <a:xfrm>
            <a:off x="6617850" y="1439975"/>
            <a:ext cx="2628900" cy="323100"/>
          </a:xfrm>
          <a:prstGeom prst="rect">
            <a:avLst/>
          </a:prstGeom>
          <a:noFill/>
          <a:ln>
            <a:noFill/>
          </a:ln>
        </p:spPr>
        <p:txBody>
          <a:bodyPr anchorCtr="0" anchor="t" bIns="91425" lIns="91425" spcFirstLastPara="1" rIns="91425" wrap="square" tIns="91425">
            <a:spAutoFit/>
          </a:bodyPr>
          <a:lstStyle/>
          <a:p>
            <a:pPr indent="0" lvl="0" marL="0" marR="0" rtl="0" algn="ctr">
              <a:spcBef>
                <a:spcPts val="0"/>
              </a:spcBef>
              <a:spcAft>
                <a:spcPts val="0"/>
              </a:spcAft>
              <a:buNone/>
            </a:pPr>
            <a:r>
              <a:rPr b="1" lang="en" sz="900">
                <a:solidFill>
                  <a:schemeClr val="dk1"/>
                </a:solidFill>
                <a:latin typeface="Helvetica Neue"/>
                <a:ea typeface="Helvetica Neue"/>
                <a:cs typeface="Helvetica Neue"/>
                <a:sym typeface="Helvetica Neue"/>
              </a:rPr>
              <a:t>Predictive</a:t>
            </a:r>
            <a:r>
              <a:rPr b="1" lang="en" sz="900">
                <a:solidFill>
                  <a:schemeClr val="dk1"/>
                </a:solidFill>
                <a:latin typeface="Helvetica Neue"/>
                <a:ea typeface="Helvetica Neue"/>
                <a:cs typeface="Helvetica Neue"/>
                <a:sym typeface="Helvetica Neue"/>
              </a:rPr>
              <a:t> Model Calculator</a:t>
            </a:r>
            <a:endParaRPr sz="1100"/>
          </a:p>
        </p:txBody>
      </p:sp>
      <p:sp>
        <p:nvSpPr>
          <p:cNvPr id="371" name="Google Shape;371;p34"/>
          <p:cNvSpPr txBox="1"/>
          <p:nvPr/>
        </p:nvSpPr>
        <p:spPr>
          <a:xfrm>
            <a:off x="6674490" y="1378381"/>
            <a:ext cx="354900" cy="446294"/>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0"/>
              </a:spcAft>
              <a:buNone/>
            </a:pPr>
            <a:r>
              <a:rPr b="1" lang="en" sz="1700">
                <a:solidFill>
                  <a:schemeClr val="lt1"/>
                </a:solidFill>
                <a:latin typeface="Calibri"/>
                <a:ea typeface="Calibri"/>
                <a:cs typeface="Calibri"/>
                <a:sym typeface="Calibri"/>
              </a:rPr>
              <a:t>3</a:t>
            </a:r>
            <a:endParaRPr b="1" sz="1700">
              <a:solidFill>
                <a:schemeClr val="lt1"/>
              </a:solidFill>
              <a:latin typeface="Calibri"/>
              <a:ea typeface="Calibri"/>
              <a:cs typeface="Calibri"/>
              <a:sym typeface="Calibri"/>
            </a:endParaRPr>
          </a:p>
        </p:txBody>
      </p:sp>
      <p:pic>
        <p:nvPicPr>
          <p:cNvPr id="372" name="Google Shape;372;p34"/>
          <p:cNvPicPr preferRelativeResize="0"/>
          <p:nvPr/>
        </p:nvPicPr>
        <p:blipFill>
          <a:blip r:embed="rId4">
            <a:alphaModFix/>
          </a:blip>
          <a:stretch>
            <a:fillRect/>
          </a:stretch>
        </p:blipFill>
        <p:spPr>
          <a:xfrm>
            <a:off x="6517775" y="1863325"/>
            <a:ext cx="2580225" cy="190500"/>
          </a:xfrm>
          <a:prstGeom prst="rect">
            <a:avLst/>
          </a:prstGeom>
          <a:noFill/>
          <a:ln>
            <a:noFill/>
          </a:ln>
        </p:spPr>
      </p:pic>
      <p:pic>
        <p:nvPicPr>
          <p:cNvPr id="373" name="Google Shape;373;p34"/>
          <p:cNvPicPr preferRelativeResize="0"/>
          <p:nvPr/>
        </p:nvPicPr>
        <p:blipFill>
          <a:blip r:embed="rId5">
            <a:alphaModFix/>
          </a:blip>
          <a:stretch>
            <a:fillRect/>
          </a:stretch>
        </p:blipFill>
        <p:spPr>
          <a:xfrm>
            <a:off x="6333175" y="3090075"/>
            <a:ext cx="2792776" cy="1533075"/>
          </a:xfrm>
          <a:prstGeom prst="rect">
            <a:avLst/>
          </a:prstGeom>
          <a:noFill/>
          <a:ln>
            <a:noFill/>
          </a:ln>
        </p:spPr>
      </p:pic>
      <p:pic>
        <p:nvPicPr>
          <p:cNvPr id="374" name="Google Shape;374;p34"/>
          <p:cNvPicPr preferRelativeResize="0"/>
          <p:nvPr/>
        </p:nvPicPr>
        <p:blipFill>
          <a:blip r:embed="rId6">
            <a:alphaModFix/>
          </a:blip>
          <a:stretch>
            <a:fillRect/>
          </a:stretch>
        </p:blipFill>
        <p:spPr>
          <a:xfrm>
            <a:off x="6361112" y="2164275"/>
            <a:ext cx="2736899" cy="845950"/>
          </a:xfrm>
          <a:prstGeom prst="rect">
            <a:avLst/>
          </a:prstGeom>
          <a:noFill/>
          <a:ln>
            <a:noFill/>
          </a:ln>
        </p:spPr>
      </p:pic>
      <p:sp>
        <p:nvSpPr>
          <p:cNvPr id="375" name="Google Shape;375;p34"/>
          <p:cNvSpPr/>
          <p:nvPr/>
        </p:nvSpPr>
        <p:spPr>
          <a:xfrm rot="10800000">
            <a:off x="3652825" y="3806338"/>
            <a:ext cx="2601600" cy="207600"/>
          </a:xfrm>
          <a:prstGeom prst="triangle">
            <a:avLst>
              <a:gd fmla="val 49919" name="adj"/>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5"/>
          <p:cNvSpPr txBox="1"/>
          <p:nvPr>
            <p:ph type="title"/>
          </p:nvPr>
        </p:nvSpPr>
        <p:spPr>
          <a:xfrm>
            <a:off x="114655" y="56070"/>
            <a:ext cx="6914700" cy="5523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Level of Damage Based on Body Type</a:t>
            </a:r>
            <a:endParaRPr/>
          </a:p>
        </p:txBody>
      </p:sp>
      <p:pic>
        <p:nvPicPr>
          <p:cNvPr id="381" name="Google Shape;381;p35"/>
          <p:cNvPicPr preferRelativeResize="0"/>
          <p:nvPr/>
        </p:nvPicPr>
        <p:blipFill>
          <a:blip r:embed="rId3">
            <a:alphaModFix/>
          </a:blip>
          <a:stretch>
            <a:fillRect/>
          </a:stretch>
        </p:blipFill>
        <p:spPr>
          <a:xfrm>
            <a:off x="152400" y="760775"/>
            <a:ext cx="8362952" cy="39369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6"/>
          <p:cNvSpPr txBox="1"/>
          <p:nvPr>
            <p:ph type="title"/>
          </p:nvPr>
        </p:nvSpPr>
        <p:spPr>
          <a:xfrm>
            <a:off x="114655" y="56070"/>
            <a:ext cx="6914700" cy="5523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Number of Accidents Based on Colour</a:t>
            </a:r>
            <a:endParaRPr/>
          </a:p>
        </p:txBody>
      </p:sp>
      <p:pic>
        <p:nvPicPr>
          <p:cNvPr id="387" name="Google Shape;387;p36"/>
          <p:cNvPicPr preferRelativeResize="0"/>
          <p:nvPr/>
        </p:nvPicPr>
        <p:blipFill>
          <a:blip r:embed="rId3">
            <a:alphaModFix/>
          </a:blip>
          <a:stretch>
            <a:fillRect/>
          </a:stretch>
        </p:blipFill>
        <p:spPr>
          <a:xfrm>
            <a:off x="152400" y="760775"/>
            <a:ext cx="8188774" cy="39146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37"/>
          <p:cNvSpPr txBox="1"/>
          <p:nvPr>
            <p:ph type="title"/>
          </p:nvPr>
        </p:nvSpPr>
        <p:spPr>
          <a:xfrm>
            <a:off x="114655" y="56070"/>
            <a:ext cx="6914735" cy="55223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1500"/>
              <a:buFont typeface="Helvetica Neue"/>
              <a:buNone/>
            </a:pPr>
            <a:r>
              <a:rPr lang="en"/>
              <a:t>Fintech Use Case </a:t>
            </a:r>
            <a:endParaRPr/>
          </a:p>
        </p:txBody>
      </p:sp>
      <p:sp>
        <p:nvSpPr>
          <p:cNvPr id="393" name="Google Shape;393;p37"/>
          <p:cNvSpPr/>
          <p:nvPr/>
        </p:nvSpPr>
        <p:spPr>
          <a:xfrm>
            <a:off x="114646" y="872115"/>
            <a:ext cx="4135500" cy="3486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rPr b="1" lang="en">
                <a:solidFill>
                  <a:schemeClr val="lt1"/>
                </a:solidFill>
                <a:latin typeface="Helvetica Neue"/>
                <a:ea typeface="Helvetica Neue"/>
                <a:cs typeface="Helvetica Neue"/>
                <a:sym typeface="Helvetica Neue"/>
              </a:rPr>
              <a:t>How Our Rating S</a:t>
            </a:r>
            <a:r>
              <a:rPr b="1" lang="en">
                <a:solidFill>
                  <a:schemeClr val="lt1"/>
                </a:solidFill>
                <a:latin typeface="Helvetica Neue"/>
                <a:ea typeface="Helvetica Neue"/>
                <a:cs typeface="Helvetica Neue"/>
                <a:sym typeface="Helvetica Neue"/>
              </a:rPr>
              <a:t>ystem Will Work</a:t>
            </a:r>
            <a:endParaRPr b="0" i="0" sz="1100" u="none" cap="none" strike="noStrike">
              <a:solidFill>
                <a:srgbClr val="000000"/>
              </a:solidFill>
              <a:latin typeface="Arial"/>
              <a:ea typeface="Arial"/>
              <a:cs typeface="Arial"/>
              <a:sym typeface="Arial"/>
            </a:endParaRPr>
          </a:p>
        </p:txBody>
      </p:sp>
      <p:sp>
        <p:nvSpPr>
          <p:cNvPr id="394" name="Google Shape;394;p37"/>
          <p:cNvSpPr/>
          <p:nvPr/>
        </p:nvSpPr>
        <p:spPr>
          <a:xfrm>
            <a:off x="4715787" y="872126"/>
            <a:ext cx="4146300" cy="3486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rPr b="1" lang="en">
                <a:solidFill>
                  <a:schemeClr val="lt1"/>
                </a:solidFill>
                <a:latin typeface="Helvetica Neue"/>
                <a:ea typeface="Helvetica Neue"/>
                <a:cs typeface="Helvetica Neue"/>
                <a:sym typeface="Helvetica Neue"/>
              </a:rPr>
              <a:t>Why We Need This Rating System</a:t>
            </a:r>
            <a:endParaRPr b="1" i="0" sz="1400" u="none" cap="none" strike="noStrike">
              <a:solidFill>
                <a:schemeClr val="lt1"/>
              </a:solidFill>
              <a:latin typeface="Calibri"/>
              <a:ea typeface="Calibri"/>
              <a:cs typeface="Calibri"/>
              <a:sym typeface="Calibri"/>
            </a:endParaRPr>
          </a:p>
        </p:txBody>
      </p:sp>
      <p:sp>
        <p:nvSpPr>
          <p:cNvPr id="395" name="Google Shape;395;p37"/>
          <p:cNvSpPr/>
          <p:nvPr/>
        </p:nvSpPr>
        <p:spPr>
          <a:xfrm rot="10800000">
            <a:off x="107600" y="3239750"/>
            <a:ext cx="4149600" cy="173100"/>
          </a:xfrm>
          <a:prstGeom prst="triangle">
            <a:avLst>
              <a:gd fmla="val 49919" name="adj"/>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
        <p:nvSpPr>
          <p:cNvPr id="396" name="Google Shape;396;p37"/>
          <p:cNvSpPr txBox="1"/>
          <p:nvPr/>
        </p:nvSpPr>
        <p:spPr>
          <a:xfrm>
            <a:off x="242300" y="3565150"/>
            <a:ext cx="3904500" cy="87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a:latin typeface="Helvetica Neue"/>
                <a:ea typeface="Helvetica Neue"/>
                <a:cs typeface="Helvetica Neue"/>
                <a:sym typeface="Helvetica Neue"/>
              </a:rPr>
              <a:t>These 3 Factors will be </a:t>
            </a:r>
            <a:r>
              <a:rPr b="1" i="1" lang="en">
                <a:latin typeface="Helvetica Neue"/>
                <a:ea typeface="Helvetica Neue"/>
                <a:cs typeface="Helvetica Neue"/>
                <a:sym typeface="Helvetica Neue"/>
              </a:rPr>
              <a:t>primary</a:t>
            </a:r>
            <a:r>
              <a:rPr b="1" i="1" lang="en">
                <a:latin typeface="Helvetica Neue"/>
                <a:ea typeface="Helvetica Neue"/>
                <a:cs typeface="Helvetica Neue"/>
                <a:sym typeface="Helvetica Neue"/>
              </a:rPr>
              <a:t> factors of consideration when calculating an LGAs final rating</a:t>
            </a:r>
            <a:endParaRPr b="1" i="1">
              <a:latin typeface="Helvetica Neue"/>
              <a:ea typeface="Helvetica Neue"/>
              <a:cs typeface="Helvetica Neue"/>
              <a:sym typeface="Helvetica Neue"/>
            </a:endParaRPr>
          </a:p>
        </p:txBody>
      </p:sp>
      <p:pic>
        <p:nvPicPr>
          <p:cNvPr id="397" name="Google Shape;397;p37"/>
          <p:cNvPicPr preferRelativeResize="0"/>
          <p:nvPr/>
        </p:nvPicPr>
        <p:blipFill>
          <a:blip r:embed="rId3">
            <a:alphaModFix/>
          </a:blip>
          <a:stretch>
            <a:fillRect/>
          </a:stretch>
        </p:blipFill>
        <p:spPr>
          <a:xfrm>
            <a:off x="461037" y="1101800"/>
            <a:ext cx="3467024" cy="2137950"/>
          </a:xfrm>
          <a:prstGeom prst="rect">
            <a:avLst/>
          </a:prstGeom>
          <a:noFill/>
          <a:ln>
            <a:noFill/>
          </a:ln>
        </p:spPr>
      </p:pic>
      <p:sp>
        <p:nvSpPr>
          <p:cNvPr id="398" name="Google Shape;398;p37"/>
          <p:cNvSpPr txBox="1"/>
          <p:nvPr/>
        </p:nvSpPr>
        <p:spPr>
          <a:xfrm>
            <a:off x="4885125" y="1324175"/>
            <a:ext cx="38076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92929"/>
                </a:solidFill>
                <a:highlight>
                  <a:schemeClr val="lt1"/>
                </a:highlight>
              </a:rPr>
              <a:t>Years of life estimated to be lost from road deaths, Victoria 1989-2023:</a:t>
            </a:r>
            <a:endParaRPr>
              <a:solidFill>
                <a:srgbClr val="292929"/>
              </a:solidFill>
              <a:highlight>
                <a:schemeClr val="lt1"/>
              </a:highlight>
            </a:endParaRPr>
          </a:p>
          <a:p>
            <a:pPr indent="0" lvl="0" marL="0" rtl="0" algn="l">
              <a:spcBef>
                <a:spcPts val="0"/>
              </a:spcBef>
              <a:spcAft>
                <a:spcPts val="0"/>
              </a:spcAft>
              <a:buNone/>
            </a:pPr>
            <a:r>
              <a:t/>
            </a:r>
            <a:endParaRPr>
              <a:solidFill>
                <a:srgbClr val="292929"/>
              </a:solidFill>
              <a:highlight>
                <a:schemeClr val="lt1"/>
              </a:highlight>
            </a:endParaRPr>
          </a:p>
          <a:p>
            <a:pPr indent="-317500" lvl="0" marL="914400" rtl="0" algn="l">
              <a:spcBef>
                <a:spcPts val="0"/>
              </a:spcBef>
              <a:spcAft>
                <a:spcPts val="0"/>
              </a:spcAft>
              <a:buClr>
                <a:srgbClr val="292929"/>
              </a:buClr>
              <a:buSzPts val="1400"/>
              <a:buAutoNum type="arabicPeriod"/>
            </a:pPr>
            <a:r>
              <a:rPr lang="en">
                <a:solidFill>
                  <a:srgbClr val="292929"/>
                </a:solidFill>
                <a:highlight>
                  <a:schemeClr val="lt1"/>
                </a:highlight>
              </a:rPr>
              <a:t>Males 370,989, females 146,394</a:t>
            </a:r>
            <a:endParaRPr>
              <a:solidFill>
                <a:srgbClr val="292929"/>
              </a:solidFill>
              <a:highlight>
                <a:schemeClr val="lt1"/>
              </a:highlight>
            </a:endParaRPr>
          </a:p>
          <a:p>
            <a:pPr indent="0" lvl="0" marL="914400" rtl="0" algn="l">
              <a:spcBef>
                <a:spcPts val="0"/>
              </a:spcBef>
              <a:spcAft>
                <a:spcPts val="0"/>
              </a:spcAft>
              <a:buNone/>
            </a:pPr>
            <a:r>
              <a:t/>
            </a:r>
            <a:endParaRPr>
              <a:solidFill>
                <a:srgbClr val="292929"/>
              </a:solidFill>
              <a:highlight>
                <a:schemeClr val="lt1"/>
              </a:highlight>
            </a:endParaRPr>
          </a:p>
          <a:p>
            <a:pPr indent="-317500" lvl="0" marL="914400" rtl="0" algn="l">
              <a:spcBef>
                <a:spcPts val="0"/>
              </a:spcBef>
              <a:spcAft>
                <a:spcPts val="0"/>
              </a:spcAft>
              <a:buClr>
                <a:srgbClr val="292929"/>
              </a:buClr>
              <a:buSzPts val="1400"/>
              <a:buAutoNum type="arabicPeriod"/>
            </a:pPr>
            <a:r>
              <a:rPr lang="en">
                <a:solidFill>
                  <a:srgbClr val="292929"/>
                </a:solidFill>
                <a:highlight>
                  <a:schemeClr val="lt1"/>
                </a:highlight>
              </a:rPr>
              <a:t>Economic cost estimated to be $220,000 per year, per person</a:t>
            </a:r>
            <a:r>
              <a:rPr lang="en">
                <a:solidFill>
                  <a:srgbClr val="292929"/>
                </a:solidFill>
                <a:highlight>
                  <a:schemeClr val="lt1"/>
                </a:highlight>
              </a:rPr>
              <a:t> </a:t>
            </a:r>
            <a:endParaRPr/>
          </a:p>
        </p:txBody>
      </p:sp>
      <p:sp>
        <p:nvSpPr>
          <p:cNvPr id="399" name="Google Shape;399;p37"/>
          <p:cNvSpPr/>
          <p:nvPr/>
        </p:nvSpPr>
        <p:spPr>
          <a:xfrm rot="10800000">
            <a:off x="4885125" y="3239750"/>
            <a:ext cx="4149600" cy="173100"/>
          </a:xfrm>
          <a:prstGeom prst="triangle">
            <a:avLst>
              <a:gd fmla="val 49919" name="adj"/>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
        <p:nvSpPr>
          <p:cNvPr id="400" name="Google Shape;400;p37"/>
          <p:cNvSpPr txBox="1"/>
          <p:nvPr/>
        </p:nvSpPr>
        <p:spPr>
          <a:xfrm>
            <a:off x="5125400" y="3525125"/>
            <a:ext cx="3904500" cy="87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a:latin typeface="Helvetica Neue"/>
                <a:ea typeface="Helvetica Neue"/>
                <a:cs typeface="Helvetica Neue"/>
                <a:sym typeface="Helvetica Neue"/>
              </a:rPr>
              <a:t>Our rating system aims to incentive LGAs to reduce incidences of crashes and deaths, </a:t>
            </a:r>
            <a:r>
              <a:rPr b="1" i="1" lang="en">
                <a:latin typeface="Helvetica Neue"/>
                <a:ea typeface="Helvetica Neue"/>
                <a:cs typeface="Helvetica Neue"/>
                <a:sym typeface="Helvetica Neue"/>
              </a:rPr>
              <a:t>ultimately</a:t>
            </a:r>
            <a:r>
              <a:rPr b="1" i="1" lang="en">
                <a:latin typeface="Helvetica Neue"/>
                <a:ea typeface="Helvetica Neue"/>
                <a:cs typeface="Helvetica Neue"/>
                <a:sym typeface="Helvetica Neue"/>
              </a:rPr>
              <a:t> contributing to a reduction in Economic cost of loss of life</a:t>
            </a:r>
            <a:endParaRPr b="1" i="1">
              <a:latin typeface="Helvetica Neue"/>
              <a:ea typeface="Helvetica Neue"/>
              <a:cs typeface="Helvetica Neue"/>
              <a:sym typeface="Helvetica Neu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8"/>
          <p:cNvSpPr txBox="1"/>
          <p:nvPr>
            <p:ph type="title"/>
          </p:nvPr>
        </p:nvSpPr>
        <p:spPr>
          <a:xfrm>
            <a:off x="114655" y="56070"/>
            <a:ext cx="6914700" cy="5523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Discussion/postmortem</a:t>
            </a:r>
            <a:endParaRPr/>
          </a:p>
        </p:txBody>
      </p:sp>
      <p:sp>
        <p:nvSpPr>
          <p:cNvPr id="406" name="Google Shape;406;p38"/>
          <p:cNvSpPr/>
          <p:nvPr/>
        </p:nvSpPr>
        <p:spPr>
          <a:xfrm>
            <a:off x="114646" y="814390"/>
            <a:ext cx="4135500" cy="3486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rPr b="1" lang="en">
                <a:solidFill>
                  <a:schemeClr val="lt1"/>
                </a:solidFill>
                <a:latin typeface="Helvetica Neue"/>
                <a:ea typeface="Helvetica Neue"/>
                <a:cs typeface="Helvetica Neue"/>
                <a:sym typeface="Helvetica Neue"/>
              </a:rPr>
              <a:t>Important Findings </a:t>
            </a:r>
            <a:endParaRPr b="0" i="0" sz="1100" u="none" cap="none" strike="noStrike">
              <a:solidFill>
                <a:srgbClr val="000000"/>
              </a:solidFill>
              <a:latin typeface="Arial"/>
              <a:ea typeface="Arial"/>
              <a:cs typeface="Arial"/>
              <a:sym typeface="Arial"/>
            </a:endParaRPr>
          </a:p>
        </p:txBody>
      </p:sp>
      <p:sp>
        <p:nvSpPr>
          <p:cNvPr id="407" name="Google Shape;407;p38"/>
          <p:cNvSpPr/>
          <p:nvPr/>
        </p:nvSpPr>
        <p:spPr>
          <a:xfrm>
            <a:off x="4919046" y="814390"/>
            <a:ext cx="4135500" cy="3486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rPr b="1" lang="en">
                <a:solidFill>
                  <a:schemeClr val="lt1"/>
                </a:solidFill>
                <a:latin typeface="Helvetica Neue"/>
                <a:ea typeface="Helvetica Neue"/>
                <a:cs typeface="Helvetica Neue"/>
                <a:sym typeface="Helvetica Neue"/>
              </a:rPr>
              <a:t>Project Difficulties</a:t>
            </a:r>
            <a:endParaRPr b="0" i="0" sz="1100" u="none" cap="none" strike="noStrike">
              <a:solidFill>
                <a:srgbClr val="000000"/>
              </a:solidFill>
              <a:latin typeface="Arial"/>
              <a:ea typeface="Arial"/>
              <a:cs typeface="Arial"/>
              <a:sym typeface="Arial"/>
            </a:endParaRPr>
          </a:p>
        </p:txBody>
      </p:sp>
      <p:sp>
        <p:nvSpPr>
          <p:cNvPr id="408" name="Google Shape;408;p38"/>
          <p:cNvSpPr/>
          <p:nvPr/>
        </p:nvSpPr>
        <p:spPr>
          <a:xfrm>
            <a:off x="4919046" y="2826515"/>
            <a:ext cx="4135500" cy="3486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rPr b="1" lang="en">
                <a:solidFill>
                  <a:schemeClr val="lt1"/>
                </a:solidFill>
                <a:latin typeface="Helvetica Neue"/>
                <a:ea typeface="Helvetica Neue"/>
                <a:cs typeface="Helvetica Neue"/>
                <a:sym typeface="Helvetica Neue"/>
              </a:rPr>
              <a:t>2 More Weeks?</a:t>
            </a:r>
            <a:endParaRPr b="0" i="0" sz="1100" u="none" cap="none" strike="noStrike">
              <a:solidFill>
                <a:srgbClr val="000000"/>
              </a:solidFill>
              <a:latin typeface="Arial"/>
              <a:ea typeface="Arial"/>
              <a:cs typeface="Arial"/>
              <a:sym typeface="Arial"/>
            </a:endParaRPr>
          </a:p>
        </p:txBody>
      </p:sp>
      <p:graphicFrame>
        <p:nvGraphicFramePr>
          <p:cNvPr id="409" name="Google Shape;409;p38"/>
          <p:cNvGraphicFramePr/>
          <p:nvPr/>
        </p:nvGraphicFramePr>
        <p:xfrm>
          <a:off x="4961525" y="1415650"/>
          <a:ext cx="3000000" cy="3000000"/>
        </p:xfrm>
        <a:graphic>
          <a:graphicData uri="http://schemas.openxmlformats.org/drawingml/2006/table">
            <a:tbl>
              <a:tblPr>
                <a:noFill/>
                <a:tableStyleId>{17C76C4B-DC54-4D17-9FC0-7DF8A179A943}</a:tableStyleId>
              </a:tblPr>
              <a:tblGrid>
                <a:gridCol w="4050550"/>
              </a:tblGrid>
              <a:tr h="381000">
                <a:tc>
                  <a:txBody>
                    <a:bodyPr/>
                    <a:lstStyle/>
                    <a:p>
                      <a:pPr indent="0" lvl="0" marL="0" rtl="0" algn="ctr">
                        <a:spcBef>
                          <a:spcPts val="0"/>
                        </a:spcBef>
                        <a:spcAft>
                          <a:spcPts val="0"/>
                        </a:spcAft>
                        <a:buNone/>
                      </a:pPr>
                      <a:r>
                        <a:rPr b="1" i="1" lang="en" sz="800"/>
                        <a:t>L</a:t>
                      </a:r>
                      <a:r>
                        <a:rPr b="1" i="1" lang="en" sz="800"/>
                        <a:t>ack of analysis as to level of risk </a:t>
                      </a:r>
                      <a:r>
                        <a:rPr b="1" i="1" lang="en" sz="800"/>
                        <a:t>exposure</a:t>
                      </a:r>
                      <a:endParaRPr b="1" i="1" sz="800"/>
                    </a:p>
                  </a:txBody>
                  <a:tcPr marT="91425" marB="91425" marR="91425" marL="91425"/>
                </a:tc>
              </a:tr>
              <a:tr h="381000">
                <a:tc>
                  <a:txBody>
                    <a:bodyPr/>
                    <a:lstStyle/>
                    <a:p>
                      <a:pPr indent="0" lvl="0" marL="0" rtl="0" algn="ctr">
                        <a:spcBef>
                          <a:spcPts val="0"/>
                        </a:spcBef>
                        <a:spcAft>
                          <a:spcPts val="0"/>
                        </a:spcAft>
                        <a:buNone/>
                      </a:pPr>
                      <a:r>
                        <a:rPr b="1" i="1" lang="en" sz="800"/>
                        <a:t>Using our </a:t>
                      </a:r>
                      <a:r>
                        <a:rPr b="1" i="1" lang="en" sz="800"/>
                        <a:t>analysis</a:t>
                      </a:r>
                      <a:r>
                        <a:rPr b="1" i="1" lang="en" sz="800"/>
                        <a:t> to consider a fintech use case</a:t>
                      </a:r>
                      <a:endParaRPr b="1" i="1" sz="800"/>
                    </a:p>
                  </a:txBody>
                  <a:tcPr marT="91425" marB="91425" marR="91425" marL="91425"/>
                </a:tc>
              </a:tr>
              <a:tr h="396200">
                <a:tc>
                  <a:txBody>
                    <a:bodyPr/>
                    <a:lstStyle/>
                    <a:p>
                      <a:pPr indent="0" lvl="0" marL="0" rtl="0" algn="ctr">
                        <a:spcBef>
                          <a:spcPts val="0"/>
                        </a:spcBef>
                        <a:spcAft>
                          <a:spcPts val="0"/>
                        </a:spcAft>
                        <a:buNone/>
                      </a:pPr>
                      <a:r>
                        <a:rPr b="1" i="1" lang="en" sz="800">
                          <a:solidFill>
                            <a:schemeClr val="dk1"/>
                          </a:solidFill>
                        </a:rPr>
                        <a:t>Limiting the scope of our </a:t>
                      </a:r>
                      <a:r>
                        <a:rPr b="1" i="1" lang="en" sz="800">
                          <a:solidFill>
                            <a:schemeClr val="dk1"/>
                          </a:solidFill>
                        </a:rPr>
                        <a:t>analysis</a:t>
                      </a:r>
                      <a:r>
                        <a:rPr b="1" i="1" lang="en" sz="800">
                          <a:solidFill>
                            <a:schemeClr val="dk1"/>
                          </a:solidFill>
                        </a:rPr>
                        <a:t> to consider only </a:t>
                      </a:r>
                      <a:r>
                        <a:rPr b="1" i="1" lang="en" sz="800">
                          <a:solidFill>
                            <a:schemeClr val="dk1"/>
                          </a:solidFill>
                        </a:rPr>
                        <a:t>important</a:t>
                      </a:r>
                      <a:r>
                        <a:rPr b="1" i="1" lang="en" sz="800">
                          <a:solidFill>
                            <a:schemeClr val="dk1"/>
                          </a:solidFill>
                        </a:rPr>
                        <a:t> factors</a:t>
                      </a:r>
                      <a:endParaRPr/>
                    </a:p>
                  </a:txBody>
                  <a:tcPr marT="91425" marB="91425" marR="91425" marL="91425"/>
                </a:tc>
              </a:tr>
            </a:tbl>
          </a:graphicData>
        </a:graphic>
      </p:graphicFrame>
      <p:sp>
        <p:nvSpPr>
          <p:cNvPr id="410" name="Google Shape;410;p38"/>
          <p:cNvSpPr/>
          <p:nvPr/>
        </p:nvSpPr>
        <p:spPr>
          <a:xfrm>
            <a:off x="5365443" y="4093475"/>
            <a:ext cx="3666900" cy="3993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rPr b="1" lang="en" sz="1000">
                <a:solidFill>
                  <a:schemeClr val="accent6"/>
                </a:solidFill>
                <a:latin typeface="Helvetica Neue"/>
                <a:ea typeface="Helvetica Neue"/>
                <a:cs typeface="Helvetica Neue"/>
                <a:sym typeface="Helvetica Neue"/>
              </a:rPr>
              <a:t>	Try to find data on the level of traffic in each area </a:t>
            </a:r>
            <a:endParaRPr b="1" sz="1000">
              <a:solidFill>
                <a:schemeClr val="accent6"/>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400"/>
              <a:buFont typeface="Arial"/>
              <a:buNone/>
            </a:pPr>
            <a:r>
              <a:rPr b="1" lang="en" sz="1000">
                <a:solidFill>
                  <a:schemeClr val="accent6"/>
                </a:solidFill>
                <a:latin typeface="Helvetica Neue"/>
                <a:ea typeface="Helvetica Neue"/>
                <a:cs typeface="Helvetica Neue"/>
                <a:sym typeface="Helvetica Neue"/>
              </a:rPr>
              <a:t>	</a:t>
            </a:r>
            <a:r>
              <a:rPr b="1" lang="en" sz="1000">
                <a:solidFill>
                  <a:schemeClr val="accent6"/>
                </a:solidFill>
                <a:latin typeface="Helvetica Neue"/>
                <a:ea typeface="Helvetica Neue"/>
                <a:cs typeface="Helvetica Neue"/>
                <a:sym typeface="Helvetica Neue"/>
              </a:rPr>
              <a:t>w</a:t>
            </a:r>
            <a:r>
              <a:rPr b="1" lang="en" sz="1000">
                <a:solidFill>
                  <a:schemeClr val="accent6"/>
                </a:solidFill>
                <a:latin typeface="Helvetica Neue"/>
                <a:ea typeface="Helvetica Neue"/>
                <a:cs typeface="Helvetica Neue"/>
                <a:sym typeface="Helvetica Neue"/>
              </a:rPr>
              <a:t>e to conduct a more </a:t>
            </a:r>
            <a:r>
              <a:rPr b="1" lang="en" sz="1000">
                <a:solidFill>
                  <a:schemeClr val="accent6"/>
                </a:solidFill>
                <a:latin typeface="Helvetica Neue"/>
                <a:ea typeface="Helvetica Neue"/>
                <a:cs typeface="Helvetica Neue"/>
                <a:sym typeface="Helvetica Neue"/>
              </a:rPr>
              <a:t>holistic</a:t>
            </a:r>
            <a:r>
              <a:rPr b="1" lang="en" sz="1000">
                <a:solidFill>
                  <a:schemeClr val="accent6"/>
                </a:solidFill>
                <a:latin typeface="Helvetica Neue"/>
                <a:ea typeface="Helvetica Neue"/>
                <a:cs typeface="Helvetica Neue"/>
                <a:sym typeface="Helvetica Neue"/>
              </a:rPr>
              <a:t> analysis - Use API?</a:t>
            </a:r>
            <a:endParaRPr b="1" sz="1000">
              <a:solidFill>
                <a:schemeClr val="accent6"/>
              </a:solidFill>
              <a:latin typeface="Helvetica Neue"/>
              <a:ea typeface="Helvetica Neue"/>
              <a:cs typeface="Helvetica Neue"/>
              <a:sym typeface="Helvetica Neue"/>
            </a:endParaRPr>
          </a:p>
        </p:txBody>
      </p:sp>
      <p:sp>
        <p:nvSpPr>
          <p:cNvPr id="411" name="Google Shape;411;p38"/>
          <p:cNvSpPr/>
          <p:nvPr/>
        </p:nvSpPr>
        <p:spPr>
          <a:xfrm>
            <a:off x="5190825" y="3927325"/>
            <a:ext cx="508500" cy="399300"/>
          </a:xfrm>
          <a:prstGeom prst="ellipse">
            <a:avLst/>
          </a:prstGeom>
          <a:solidFill>
            <a:schemeClr val="accent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lang="en" sz="1900">
                <a:solidFill>
                  <a:schemeClr val="dk1"/>
                </a:solidFill>
                <a:latin typeface="Helvetica Neue"/>
                <a:ea typeface="Helvetica Neue"/>
                <a:cs typeface="Helvetica Neue"/>
                <a:sym typeface="Helvetica Neue"/>
              </a:rPr>
              <a:t>2</a:t>
            </a:r>
            <a:endParaRPr b="0" i="0" sz="1100" u="none" cap="none" strike="noStrike">
              <a:solidFill>
                <a:srgbClr val="000000"/>
              </a:solidFill>
              <a:latin typeface="Arial"/>
              <a:ea typeface="Arial"/>
              <a:cs typeface="Arial"/>
              <a:sym typeface="Arial"/>
            </a:endParaRPr>
          </a:p>
        </p:txBody>
      </p:sp>
      <p:sp>
        <p:nvSpPr>
          <p:cNvPr id="412" name="Google Shape;412;p38"/>
          <p:cNvSpPr/>
          <p:nvPr/>
        </p:nvSpPr>
        <p:spPr>
          <a:xfrm>
            <a:off x="5365450" y="3351575"/>
            <a:ext cx="3666900" cy="399300"/>
          </a:xfrm>
          <a:prstGeom prst="roundRect">
            <a:avLst>
              <a:gd fmla="val 16667" name="adj"/>
            </a:avLst>
          </a:prstGeom>
          <a:noFill/>
          <a:ln cap="flat" cmpd="sng" w="19050">
            <a:solidFill>
              <a:schemeClr val="accent5"/>
            </a:solidFill>
            <a:prstDash val="solid"/>
            <a:round/>
            <a:headEnd len="sm" w="sm" type="none"/>
            <a:tailEnd len="sm" w="sm" type="none"/>
          </a:ln>
        </p:spPr>
        <p:txBody>
          <a:bodyPr anchorCtr="0" anchor="t" bIns="34275" lIns="68575" spcFirstLastPara="1" rIns="68575" wrap="square" tIns="34275">
            <a:noAutofit/>
          </a:bodyPr>
          <a:lstStyle/>
          <a:p>
            <a:pPr indent="0" lvl="0" marL="457200" marR="0" rtl="0" algn="l">
              <a:lnSpc>
                <a:spcPct val="100000"/>
              </a:lnSpc>
              <a:spcBef>
                <a:spcPts val="0"/>
              </a:spcBef>
              <a:spcAft>
                <a:spcPts val="0"/>
              </a:spcAft>
              <a:buClr>
                <a:srgbClr val="000000"/>
              </a:buClr>
              <a:buSzPts val="1400"/>
              <a:buFont typeface="Arial"/>
              <a:buNone/>
            </a:pPr>
            <a:r>
              <a:rPr b="1" lang="en" sz="1000">
                <a:solidFill>
                  <a:schemeClr val="accent6"/>
                </a:solidFill>
                <a:latin typeface="Helvetica Neue"/>
                <a:ea typeface="Helvetica Neue"/>
                <a:cs typeface="Helvetica Neue"/>
                <a:sym typeface="Helvetica Neue"/>
              </a:rPr>
              <a:t>Consider other factors like flooding, fire etc in our LGA score</a:t>
            </a:r>
            <a:endParaRPr b="1" sz="1000">
              <a:solidFill>
                <a:schemeClr val="accent2"/>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400"/>
              <a:buFont typeface="Arial"/>
              <a:buNone/>
            </a:pPr>
            <a:r>
              <a:t/>
            </a:r>
            <a:endParaRPr>
              <a:solidFill>
                <a:schemeClr val="dk1"/>
              </a:solidFill>
              <a:latin typeface="Helvetica Neue"/>
              <a:ea typeface="Helvetica Neue"/>
              <a:cs typeface="Helvetica Neue"/>
              <a:sym typeface="Helvetica Neue"/>
            </a:endParaRPr>
          </a:p>
        </p:txBody>
      </p:sp>
      <p:sp>
        <p:nvSpPr>
          <p:cNvPr id="413" name="Google Shape;413;p38"/>
          <p:cNvSpPr/>
          <p:nvPr/>
        </p:nvSpPr>
        <p:spPr>
          <a:xfrm>
            <a:off x="5212726" y="3175125"/>
            <a:ext cx="464700" cy="399300"/>
          </a:xfrm>
          <a:prstGeom prst="ellipse">
            <a:avLst/>
          </a:prstGeom>
          <a:solidFill>
            <a:schemeClr val="accent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900"/>
              <a:buFont typeface="Arial"/>
              <a:buNone/>
            </a:pPr>
            <a:r>
              <a:rPr lang="en" sz="1900">
                <a:solidFill>
                  <a:schemeClr val="dk1"/>
                </a:solidFill>
                <a:latin typeface="Helvetica Neue"/>
                <a:ea typeface="Helvetica Neue"/>
                <a:cs typeface="Helvetica Neue"/>
                <a:sym typeface="Helvetica Neue"/>
              </a:rPr>
              <a:t>1</a:t>
            </a:r>
            <a:endParaRPr b="0" i="0" sz="1100" u="none" cap="none" strike="noStrike">
              <a:solidFill>
                <a:srgbClr val="000000"/>
              </a:solidFill>
              <a:latin typeface="Arial"/>
              <a:ea typeface="Arial"/>
              <a:cs typeface="Arial"/>
              <a:sym typeface="Arial"/>
            </a:endParaRPr>
          </a:p>
        </p:txBody>
      </p:sp>
      <p:grpSp>
        <p:nvGrpSpPr>
          <p:cNvPr id="414" name="Google Shape;414;p38"/>
          <p:cNvGrpSpPr/>
          <p:nvPr/>
        </p:nvGrpSpPr>
        <p:grpSpPr>
          <a:xfrm>
            <a:off x="221720" y="1369025"/>
            <a:ext cx="3865966" cy="769700"/>
            <a:chOff x="6549976" y="1847659"/>
            <a:chExt cx="5177402" cy="769700"/>
          </a:xfrm>
        </p:grpSpPr>
        <p:sp>
          <p:nvSpPr>
            <p:cNvPr id="415" name="Google Shape;415;p38"/>
            <p:cNvSpPr/>
            <p:nvPr/>
          </p:nvSpPr>
          <p:spPr>
            <a:xfrm>
              <a:off x="6608624" y="1847659"/>
              <a:ext cx="833700" cy="5523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
          <p:nvSpPr>
            <p:cNvPr id="416" name="Google Shape;416;p38"/>
            <p:cNvSpPr txBox="1"/>
            <p:nvPr/>
          </p:nvSpPr>
          <p:spPr>
            <a:xfrm>
              <a:off x="6549976" y="1923697"/>
              <a:ext cx="951000" cy="400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lang="en" sz="2000">
                  <a:solidFill>
                    <a:schemeClr val="dk1"/>
                  </a:solidFill>
                  <a:latin typeface="Helvetica Neue"/>
                  <a:ea typeface="Helvetica Neue"/>
                  <a:cs typeface="Helvetica Neue"/>
                  <a:sym typeface="Helvetica Neue"/>
                </a:rPr>
                <a:t>1</a:t>
              </a:r>
              <a:r>
                <a:rPr b="1" i="0" lang="en" sz="2000" u="none" cap="none" strike="noStrike">
                  <a:solidFill>
                    <a:srgbClr val="791357"/>
                  </a:solidFill>
                  <a:latin typeface="Helvetica Neue"/>
                  <a:ea typeface="Helvetica Neue"/>
                  <a:cs typeface="Helvetica Neue"/>
                  <a:sym typeface="Helvetica Neue"/>
                </a:rPr>
                <a:t> </a:t>
              </a:r>
              <a:endParaRPr b="0" i="0" sz="1400" u="none" cap="none" strike="noStrike">
                <a:solidFill>
                  <a:srgbClr val="000000"/>
                </a:solidFill>
                <a:latin typeface="Arial"/>
                <a:ea typeface="Arial"/>
                <a:cs typeface="Arial"/>
                <a:sym typeface="Arial"/>
              </a:endParaRPr>
            </a:p>
          </p:txBody>
        </p:sp>
        <p:sp>
          <p:nvSpPr>
            <p:cNvPr id="417" name="Google Shape;417;p38"/>
            <p:cNvSpPr txBox="1"/>
            <p:nvPr/>
          </p:nvSpPr>
          <p:spPr>
            <a:xfrm>
              <a:off x="7545078" y="1878459"/>
              <a:ext cx="4182300" cy="738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1" lang="en">
                  <a:solidFill>
                    <a:schemeClr val="accent5"/>
                  </a:solidFill>
                  <a:latin typeface="Helvetica Neue"/>
                  <a:ea typeface="Helvetica Neue"/>
                  <a:cs typeface="Helvetica Neue"/>
                  <a:sym typeface="Helvetica Neue"/>
                </a:rPr>
                <a:t>Light conditions </a:t>
              </a:r>
              <a:r>
                <a:rPr b="1" i="1" lang="en">
                  <a:solidFill>
                    <a:schemeClr val="accent5"/>
                  </a:solidFill>
                  <a:latin typeface="Helvetica Neue"/>
                  <a:ea typeface="Helvetica Neue"/>
                  <a:cs typeface="Helvetica Neue"/>
                  <a:sym typeface="Helvetica Neue"/>
                </a:rPr>
                <a:t>significantly</a:t>
              </a:r>
              <a:r>
                <a:rPr b="1" i="1" lang="en">
                  <a:solidFill>
                    <a:schemeClr val="accent5"/>
                  </a:solidFill>
                  <a:latin typeface="Helvetica Neue"/>
                  <a:ea typeface="Helvetica Neue"/>
                  <a:cs typeface="Helvetica Neue"/>
                  <a:sym typeface="Helvetica Neue"/>
                </a:rPr>
                <a:t> impact on the </a:t>
              </a:r>
              <a:r>
                <a:rPr b="1" i="1" lang="en">
                  <a:solidFill>
                    <a:schemeClr val="accent5"/>
                  </a:solidFill>
                  <a:latin typeface="Helvetica Neue"/>
                  <a:ea typeface="Helvetica Neue"/>
                  <a:cs typeface="Helvetica Neue"/>
                  <a:sym typeface="Helvetica Neue"/>
                </a:rPr>
                <a:t>likelihood</a:t>
              </a:r>
              <a:r>
                <a:rPr b="1" i="1" lang="en">
                  <a:solidFill>
                    <a:schemeClr val="accent5"/>
                  </a:solidFill>
                  <a:latin typeface="Helvetica Neue"/>
                  <a:ea typeface="Helvetica Neue"/>
                  <a:cs typeface="Helvetica Neue"/>
                  <a:sym typeface="Helvetica Neue"/>
                </a:rPr>
                <a:t> of a crash causing death</a:t>
              </a:r>
              <a:endParaRPr b="0" i="0" sz="1400" u="none" cap="none" strike="noStrike">
                <a:solidFill>
                  <a:schemeClr val="accent5"/>
                </a:solidFill>
                <a:latin typeface="Arial"/>
                <a:ea typeface="Arial"/>
                <a:cs typeface="Arial"/>
                <a:sym typeface="Arial"/>
              </a:endParaRPr>
            </a:p>
          </p:txBody>
        </p:sp>
      </p:grpSp>
      <p:grpSp>
        <p:nvGrpSpPr>
          <p:cNvPr id="418" name="Google Shape;418;p38"/>
          <p:cNvGrpSpPr/>
          <p:nvPr/>
        </p:nvGrpSpPr>
        <p:grpSpPr>
          <a:xfrm>
            <a:off x="221720" y="2460800"/>
            <a:ext cx="3865966" cy="554000"/>
            <a:chOff x="6549976" y="1847659"/>
            <a:chExt cx="5177402" cy="554000"/>
          </a:xfrm>
        </p:grpSpPr>
        <p:sp>
          <p:nvSpPr>
            <p:cNvPr id="419" name="Google Shape;419;p38"/>
            <p:cNvSpPr/>
            <p:nvPr/>
          </p:nvSpPr>
          <p:spPr>
            <a:xfrm>
              <a:off x="6608624" y="1847659"/>
              <a:ext cx="833700" cy="5523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
          <p:nvSpPr>
            <p:cNvPr id="420" name="Google Shape;420;p38"/>
            <p:cNvSpPr txBox="1"/>
            <p:nvPr/>
          </p:nvSpPr>
          <p:spPr>
            <a:xfrm>
              <a:off x="6549976" y="1923697"/>
              <a:ext cx="951000" cy="400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lang="en" sz="2000">
                  <a:solidFill>
                    <a:schemeClr val="dk1"/>
                  </a:solidFill>
                  <a:latin typeface="Helvetica Neue"/>
                  <a:ea typeface="Helvetica Neue"/>
                  <a:cs typeface="Helvetica Neue"/>
                  <a:sym typeface="Helvetica Neue"/>
                </a:rPr>
                <a:t>2</a:t>
              </a:r>
              <a:r>
                <a:rPr b="1" i="0" lang="en" sz="2000" u="none" cap="none" strike="noStrike">
                  <a:solidFill>
                    <a:srgbClr val="791357"/>
                  </a:solidFill>
                  <a:latin typeface="Helvetica Neue"/>
                  <a:ea typeface="Helvetica Neue"/>
                  <a:cs typeface="Helvetica Neue"/>
                  <a:sym typeface="Helvetica Neue"/>
                </a:rPr>
                <a:t> </a:t>
              </a:r>
              <a:endParaRPr b="0" i="0" sz="1400" u="none" cap="none" strike="noStrike">
                <a:solidFill>
                  <a:srgbClr val="000000"/>
                </a:solidFill>
                <a:latin typeface="Arial"/>
                <a:ea typeface="Arial"/>
                <a:cs typeface="Arial"/>
                <a:sym typeface="Arial"/>
              </a:endParaRPr>
            </a:p>
          </p:txBody>
        </p:sp>
        <p:sp>
          <p:nvSpPr>
            <p:cNvPr id="421" name="Google Shape;421;p38"/>
            <p:cNvSpPr txBox="1"/>
            <p:nvPr/>
          </p:nvSpPr>
          <p:spPr>
            <a:xfrm>
              <a:off x="7545078" y="1878459"/>
              <a:ext cx="41823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1" lang="en">
                  <a:solidFill>
                    <a:schemeClr val="accent5"/>
                  </a:solidFill>
                  <a:latin typeface="Helvetica Neue"/>
                  <a:ea typeface="Helvetica Neue"/>
                  <a:cs typeface="Helvetica Neue"/>
                  <a:sym typeface="Helvetica Neue"/>
                </a:rPr>
                <a:t>Population density significantly correlated with crash incidence</a:t>
              </a:r>
              <a:endParaRPr b="0" i="0" sz="1400" u="none" cap="none" strike="noStrike">
                <a:solidFill>
                  <a:schemeClr val="accent5"/>
                </a:solidFill>
                <a:latin typeface="Arial"/>
                <a:ea typeface="Arial"/>
                <a:cs typeface="Arial"/>
                <a:sym typeface="Arial"/>
              </a:endParaRPr>
            </a:p>
          </p:txBody>
        </p:sp>
      </p:grpSp>
      <p:grpSp>
        <p:nvGrpSpPr>
          <p:cNvPr id="422" name="Google Shape;422;p38"/>
          <p:cNvGrpSpPr/>
          <p:nvPr/>
        </p:nvGrpSpPr>
        <p:grpSpPr>
          <a:xfrm>
            <a:off x="249420" y="3574425"/>
            <a:ext cx="3865966" cy="954300"/>
            <a:chOff x="6549976" y="1818934"/>
            <a:chExt cx="5177402" cy="954300"/>
          </a:xfrm>
        </p:grpSpPr>
        <p:sp>
          <p:nvSpPr>
            <p:cNvPr id="423" name="Google Shape;423;p38"/>
            <p:cNvSpPr/>
            <p:nvPr/>
          </p:nvSpPr>
          <p:spPr>
            <a:xfrm>
              <a:off x="6608624" y="1847659"/>
              <a:ext cx="833700" cy="5523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
          <p:nvSpPr>
            <p:cNvPr id="424" name="Google Shape;424;p38"/>
            <p:cNvSpPr txBox="1"/>
            <p:nvPr/>
          </p:nvSpPr>
          <p:spPr>
            <a:xfrm>
              <a:off x="6549976" y="1923697"/>
              <a:ext cx="951000" cy="400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lang="en" sz="2000">
                  <a:solidFill>
                    <a:schemeClr val="dk1"/>
                  </a:solidFill>
                  <a:latin typeface="Helvetica Neue"/>
                  <a:ea typeface="Helvetica Neue"/>
                  <a:cs typeface="Helvetica Neue"/>
                  <a:sym typeface="Helvetica Neue"/>
                </a:rPr>
                <a:t>3</a:t>
              </a:r>
              <a:r>
                <a:rPr b="1" i="0" lang="en" sz="2000" u="none" cap="none" strike="noStrike">
                  <a:solidFill>
                    <a:srgbClr val="791357"/>
                  </a:solidFill>
                  <a:latin typeface="Helvetica Neue"/>
                  <a:ea typeface="Helvetica Neue"/>
                  <a:cs typeface="Helvetica Neue"/>
                  <a:sym typeface="Helvetica Neue"/>
                </a:rPr>
                <a:t> </a:t>
              </a:r>
              <a:endParaRPr b="0" i="0" sz="1400" u="none" cap="none" strike="noStrike">
                <a:solidFill>
                  <a:srgbClr val="000000"/>
                </a:solidFill>
                <a:latin typeface="Arial"/>
                <a:ea typeface="Arial"/>
                <a:cs typeface="Arial"/>
                <a:sym typeface="Arial"/>
              </a:endParaRPr>
            </a:p>
          </p:txBody>
        </p:sp>
        <p:sp>
          <p:nvSpPr>
            <p:cNvPr id="425" name="Google Shape;425;p38"/>
            <p:cNvSpPr txBox="1"/>
            <p:nvPr/>
          </p:nvSpPr>
          <p:spPr>
            <a:xfrm>
              <a:off x="7545078" y="1818934"/>
              <a:ext cx="4182300" cy="954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1" lang="en">
                  <a:solidFill>
                    <a:schemeClr val="accent5"/>
                  </a:solidFill>
                  <a:latin typeface="Helvetica Neue"/>
                  <a:ea typeface="Helvetica Neue"/>
                  <a:cs typeface="Helvetica Neue"/>
                  <a:sym typeface="Helvetica Neue"/>
                </a:rPr>
                <a:t>Proportion of drivers to other ‘Road Users’ has a significant impact of number of deaths in a LGA</a:t>
              </a:r>
              <a:endParaRPr b="0" i="0" sz="1400" u="none" cap="none" strike="noStrike">
                <a:solidFill>
                  <a:schemeClr val="accent5"/>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9" name="Shape 429"/>
        <p:cNvGrpSpPr/>
        <p:nvPr/>
      </p:nvGrpSpPr>
      <p:grpSpPr>
        <a:xfrm>
          <a:off x="0" y="0"/>
          <a:ext cx="0" cy="0"/>
          <a:chOff x="0" y="0"/>
          <a:chExt cx="0" cy="0"/>
        </a:xfrm>
      </p:grpSpPr>
      <p:sp>
        <p:nvSpPr>
          <p:cNvPr id="430" name="Google Shape;430;p39"/>
          <p:cNvSpPr txBox="1"/>
          <p:nvPr>
            <p:ph type="title"/>
          </p:nvPr>
        </p:nvSpPr>
        <p:spPr>
          <a:xfrm>
            <a:off x="114655" y="56070"/>
            <a:ext cx="6914700" cy="5523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Nick Analysis 1.</a:t>
            </a:r>
            <a:endParaRPr/>
          </a:p>
        </p:txBody>
      </p:sp>
      <p:sp>
        <p:nvSpPr>
          <p:cNvPr id="431" name="Google Shape;431;p39"/>
          <p:cNvSpPr txBox="1"/>
          <p:nvPr/>
        </p:nvSpPr>
        <p:spPr>
          <a:xfrm>
            <a:off x="452400" y="854750"/>
            <a:ext cx="6816300" cy="3771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elvetica Neue"/>
              <a:buChar char="●"/>
            </a:pPr>
            <a:r>
              <a:rPr lang="en">
                <a:latin typeface="Helvetica Neue"/>
                <a:ea typeface="Helvetica Neue"/>
                <a:cs typeface="Helvetica Neue"/>
                <a:sym typeface="Helvetica Neue"/>
              </a:rPr>
              <a:t>Data</a:t>
            </a:r>
            <a:endParaRPr>
              <a:latin typeface="Helvetica Neue"/>
              <a:ea typeface="Helvetica Neue"/>
              <a:cs typeface="Helvetica Neue"/>
              <a:sym typeface="Helvetica Neue"/>
            </a:endParaRPr>
          </a:p>
          <a:p>
            <a:pPr indent="-317500" lvl="1" marL="914400" rtl="0" algn="l">
              <a:spcBef>
                <a:spcPts val="0"/>
              </a:spcBef>
              <a:spcAft>
                <a:spcPts val="0"/>
              </a:spcAft>
              <a:buSzPts val="1400"/>
              <a:buFont typeface="Helvetica Neue"/>
              <a:buChar char="○"/>
            </a:pPr>
            <a:r>
              <a:rPr lang="en">
                <a:latin typeface="Helvetica Neue"/>
                <a:ea typeface="Helvetica Neue"/>
                <a:cs typeface="Helvetica Neue"/>
                <a:sym typeface="Helvetica Neue"/>
              </a:rPr>
              <a:t>Analysis based on the ‘</a:t>
            </a:r>
            <a:r>
              <a:rPr lang="en">
                <a:solidFill>
                  <a:srgbClr val="292929"/>
                </a:solidFill>
                <a:highlight>
                  <a:srgbClr val="FFFFFF"/>
                </a:highlight>
              </a:rPr>
              <a:t>Australian Road Deaths Database’ </a:t>
            </a:r>
            <a:endParaRPr>
              <a:solidFill>
                <a:srgbClr val="292929"/>
              </a:solidFill>
              <a:highlight>
                <a:srgbClr val="FFFFFF"/>
              </a:highlight>
            </a:endParaRPr>
          </a:p>
          <a:p>
            <a:pPr indent="-317500" lvl="1" marL="914400" rtl="0" algn="l">
              <a:spcBef>
                <a:spcPts val="0"/>
              </a:spcBef>
              <a:spcAft>
                <a:spcPts val="0"/>
              </a:spcAft>
              <a:buClr>
                <a:srgbClr val="292929"/>
              </a:buClr>
              <a:buSzPts val="1400"/>
              <a:buChar char="○"/>
            </a:pPr>
            <a:r>
              <a:rPr lang="en">
                <a:solidFill>
                  <a:srgbClr val="292929"/>
                </a:solidFill>
                <a:highlight>
                  <a:srgbClr val="FFFFFF"/>
                </a:highlight>
              </a:rPr>
              <a:t>Australian Life Tables 2015-17</a:t>
            </a:r>
            <a:endParaRPr>
              <a:solidFill>
                <a:srgbClr val="292929"/>
              </a:solidFill>
              <a:highlight>
                <a:srgbClr val="FFFFFF"/>
              </a:highlight>
            </a:endParaRPr>
          </a:p>
          <a:p>
            <a:pPr indent="-336550" lvl="1" marL="914400" rtl="0" algn="l">
              <a:spcBef>
                <a:spcPts val="0"/>
              </a:spcBef>
              <a:spcAft>
                <a:spcPts val="0"/>
              </a:spcAft>
              <a:buClr>
                <a:srgbClr val="292929"/>
              </a:buClr>
              <a:buSzPts val="1700"/>
              <a:buChar char="○"/>
            </a:pPr>
            <a:r>
              <a:rPr lang="en" u="sng">
                <a:solidFill>
                  <a:schemeClr val="hlink"/>
                </a:solidFill>
                <a:hlinkClick r:id="rId3"/>
              </a:rPr>
              <a:t>Value of life - Wikipedia</a:t>
            </a:r>
            <a:endParaRPr sz="1700">
              <a:solidFill>
                <a:srgbClr val="292929"/>
              </a:solidFill>
              <a:highlight>
                <a:srgbClr val="FFFFFF"/>
              </a:highlight>
            </a:endParaRPr>
          </a:p>
          <a:p>
            <a:pPr indent="-317500" lvl="1" marL="914400" rtl="0" algn="l">
              <a:spcBef>
                <a:spcPts val="0"/>
              </a:spcBef>
              <a:spcAft>
                <a:spcPts val="0"/>
              </a:spcAft>
              <a:buClr>
                <a:srgbClr val="292929"/>
              </a:buClr>
              <a:buSzPts val="1400"/>
              <a:buChar char="○"/>
            </a:pPr>
            <a:r>
              <a:rPr lang="en">
                <a:solidFill>
                  <a:srgbClr val="292929"/>
                </a:solidFill>
                <a:highlight>
                  <a:srgbClr val="FFFFFF"/>
                </a:highlight>
              </a:rPr>
              <a:t>Exposed to risk data was not available</a:t>
            </a:r>
            <a:endParaRPr>
              <a:solidFill>
                <a:srgbClr val="292929"/>
              </a:solidFill>
              <a:highlight>
                <a:srgbClr val="FFFFFF"/>
              </a:highlight>
            </a:endParaRPr>
          </a:p>
          <a:p>
            <a:pPr indent="-317500" lvl="0" marL="457200" rtl="0" algn="l">
              <a:spcBef>
                <a:spcPts val="0"/>
              </a:spcBef>
              <a:spcAft>
                <a:spcPts val="0"/>
              </a:spcAft>
              <a:buClr>
                <a:srgbClr val="292929"/>
              </a:buClr>
              <a:buSzPts val="1400"/>
              <a:buChar char="●"/>
            </a:pPr>
            <a:r>
              <a:rPr lang="en">
                <a:solidFill>
                  <a:srgbClr val="292929"/>
                </a:solidFill>
                <a:highlight>
                  <a:srgbClr val="FFFFFF"/>
                </a:highlight>
              </a:rPr>
              <a:t>Data cleaning </a:t>
            </a:r>
            <a:endParaRPr>
              <a:solidFill>
                <a:srgbClr val="292929"/>
              </a:solidFill>
              <a:highlight>
                <a:srgbClr val="FFFFFF"/>
              </a:highlight>
            </a:endParaRPr>
          </a:p>
          <a:p>
            <a:pPr indent="-317500" lvl="1" marL="914400" rtl="0" algn="l">
              <a:spcBef>
                <a:spcPts val="0"/>
              </a:spcBef>
              <a:spcAft>
                <a:spcPts val="0"/>
              </a:spcAft>
              <a:buClr>
                <a:srgbClr val="292929"/>
              </a:buClr>
              <a:buSzPts val="1400"/>
              <a:buChar char="○"/>
            </a:pPr>
            <a:r>
              <a:rPr lang="en">
                <a:solidFill>
                  <a:srgbClr val="292929"/>
                </a:solidFill>
                <a:highlight>
                  <a:srgbClr val="FFFFFF"/>
                </a:highlight>
              </a:rPr>
              <a:t>Replaced ‘-9’ for missing data with ‘na’ </a:t>
            </a:r>
            <a:endParaRPr>
              <a:solidFill>
                <a:srgbClr val="292929"/>
              </a:solidFill>
              <a:highlight>
                <a:srgbClr val="FFFFFF"/>
              </a:highlight>
            </a:endParaRPr>
          </a:p>
          <a:p>
            <a:pPr indent="-317500" lvl="1" marL="914400" rtl="0" algn="l">
              <a:spcBef>
                <a:spcPts val="0"/>
              </a:spcBef>
              <a:spcAft>
                <a:spcPts val="0"/>
              </a:spcAft>
              <a:buClr>
                <a:srgbClr val="292929"/>
              </a:buClr>
              <a:buSzPts val="1400"/>
              <a:buChar char="○"/>
            </a:pPr>
            <a:r>
              <a:rPr lang="en">
                <a:solidFill>
                  <a:srgbClr val="292929"/>
                </a:solidFill>
                <a:highlight>
                  <a:srgbClr val="FFFFFF"/>
                </a:highlight>
              </a:rPr>
              <a:t>Filtered for Victoria. </a:t>
            </a:r>
            <a:endParaRPr>
              <a:solidFill>
                <a:srgbClr val="292929"/>
              </a:solidFill>
              <a:highlight>
                <a:srgbClr val="FFFFFF"/>
              </a:highlight>
            </a:endParaRPr>
          </a:p>
          <a:p>
            <a:pPr indent="-317500" lvl="1" marL="914400" rtl="0" algn="l">
              <a:spcBef>
                <a:spcPts val="0"/>
              </a:spcBef>
              <a:spcAft>
                <a:spcPts val="0"/>
              </a:spcAft>
              <a:buClr>
                <a:srgbClr val="292929"/>
              </a:buClr>
              <a:buSzPts val="1400"/>
              <a:buChar char="○"/>
            </a:pPr>
            <a:r>
              <a:rPr lang="en">
                <a:solidFill>
                  <a:srgbClr val="292929"/>
                </a:solidFill>
                <a:highlight>
                  <a:srgbClr val="FFFFFF"/>
                </a:highlight>
              </a:rPr>
              <a:t>T</a:t>
            </a:r>
            <a:r>
              <a:rPr lang="en">
                <a:solidFill>
                  <a:srgbClr val="292929"/>
                </a:solidFill>
                <a:highlight>
                  <a:srgbClr val="FFFFFF"/>
                </a:highlight>
              </a:rPr>
              <a:t>he unique identifier, </a:t>
            </a:r>
            <a:r>
              <a:rPr lang="en">
                <a:solidFill>
                  <a:srgbClr val="292929"/>
                </a:solidFill>
                <a:highlight>
                  <a:srgbClr val="FFFFFF"/>
                </a:highlight>
              </a:rPr>
              <a:t>‘Crash ID’, was re-typed to string</a:t>
            </a:r>
            <a:endParaRPr>
              <a:solidFill>
                <a:srgbClr val="292929"/>
              </a:solidFill>
              <a:highlight>
                <a:srgbClr val="FFFFFF"/>
              </a:highlight>
            </a:endParaRPr>
          </a:p>
          <a:p>
            <a:pPr indent="-317500" lvl="1" marL="914400" rtl="0" algn="l">
              <a:spcBef>
                <a:spcPts val="0"/>
              </a:spcBef>
              <a:spcAft>
                <a:spcPts val="0"/>
              </a:spcAft>
              <a:buClr>
                <a:srgbClr val="292929"/>
              </a:buClr>
              <a:buSzPts val="1400"/>
              <a:buChar char="○"/>
            </a:pPr>
            <a:r>
              <a:rPr lang="en">
                <a:solidFill>
                  <a:srgbClr val="292929"/>
                </a:solidFill>
                <a:highlight>
                  <a:srgbClr val="FFFFFF"/>
                </a:highlight>
              </a:rPr>
              <a:t>The categorical ‘Weekdays’ </a:t>
            </a:r>
            <a:r>
              <a:rPr lang="en">
                <a:solidFill>
                  <a:srgbClr val="292929"/>
                </a:solidFill>
                <a:highlight>
                  <a:srgbClr val="FFFFFF"/>
                </a:highlight>
              </a:rPr>
              <a:t>shortened</a:t>
            </a:r>
            <a:r>
              <a:rPr lang="en">
                <a:solidFill>
                  <a:srgbClr val="292929"/>
                </a:solidFill>
                <a:highlight>
                  <a:srgbClr val="FFFFFF"/>
                </a:highlight>
              </a:rPr>
              <a:t> to ‘Mon’, ‘Tue’... and sorted</a:t>
            </a:r>
            <a:endParaRPr>
              <a:solidFill>
                <a:srgbClr val="292929"/>
              </a:solidFill>
              <a:highlight>
                <a:srgbClr val="FFFFFF"/>
              </a:highlight>
            </a:endParaRPr>
          </a:p>
          <a:p>
            <a:pPr indent="-317500" lvl="0" marL="457200" rtl="0" algn="l">
              <a:spcBef>
                <a:spcPts val="0"/>
              </a:spcBef>
              <a:spcAft>
                <a:spcPts val="0"/>
              </a:spcAft>
              <a:buClr>
                <a:srgbClr val="292929"/>
              </a:buClr>
              <a:buSzPts val="1400"/>
              <a:buChar char="●"/>
            </a:pPr>
            <a:r>
              <a:rPr lang="en">
                <a:solidFill>
                  <a:srgbClr val="292929"/>
                </a:solidFill>
                <a:highlight>
                  <a:srgbClr val="FFFFFF"/>
                </a:highlight>
              </a:rPr>
              <a:t>Factors covered </a:t>
            </a:r>
            <a:endParaRPr>
              <a:solidFill>
                <a:srgbClr val="292929"/>
              </a:solidFill>
              <a:highlight>
                <a:srgbClr val="FFFFFF"/>
              </a:highlight>
            </a:endParaRPr>
          </a:p>
          <a:p>
            <a:pPr indent="-317500" lvl="1" marL="914400" rtl="0" algn="l">
              <a:spcBef>
                <a:spcPts val="0"/>
              </a:spcBef>
              <a:spcAft>
                <a:spcPts val="0"/>
              </a:spcAft>
              <a:buClr>
                <a:srgbClr val="292929"/>
              </a:buClr>
              <a:buSzPts val="1400"/>
              <a:buChar char="○"/>
            </a:pPr>
            <a:r>
              <a:rPr lang="en">
                <a:solidFill>
                  <a:srgbClr val="292929"/>
                </a:solidFill>
                <a:highlight>
                  <a:srgbClr val="FFFFFF"/>
                </a:highlight>
              </a:rPr>
              <a:t>included speed limit, gender, road type, road user</a:t>
            </a:r>
            <a:endParaRPr>
              <a:solidFill>
                <a:srgbClr val="292929"/>
              </a:solidFill>
              <a:highlight>
                <a:srgbClr val="FFFFFF"/>
              </a:highlight>
            </a:endParaRPr>
          </a:p>
          <a:p>
            <a:pPr indent="-317500" lvl="0" marL="457200" rtl="0" algn="l">
              <a:spcBef>
                <a:spcPts val="0"/>
              </a:spcBef>
              <a:spcAft>
                <a:spcPts val="0"/>
              </a:spcAft>
              <a:buClr>
                <a:srgbClr val="292929"/>
              </a:buClr>
              <a:buSzPts val="1400"/>
              <a:buChar char="●"/>
            </a:pPr>
            <a:r>
              <a:rPr lang="en">
                <a:solidFill>
                  <a:srgbClr val="292929"/>
                </a:solidFill>
                <a:highlight>
                  <a:srgbClr val="FFFFFF"/>
                </a:highlight>
              </a:rPr>
              <a:t>Observations</a:t>
            </a:r>
            <a:endParaRPr>
              <a:solidFill>
                <a:srgbClr val="292929"/>
              </a:solidFill>
              <a:highlight>
                <a:srgbClr val="FFFFFF"/>
              </a:highlight>
            </a:endParaRPr>
          </a:p>
          <a:p>
            <a:pPr indent="-317500" lvl="1" marL="914400" rtl="0" algn="l">
              <a:spcBef>
                <a:spcPts val="0"/>
              </a:spcBef>
              <a:spcAft>
                <a:spcPts val="0"/>
              </a:spcAft>
              <a:buClr>
                <a:srgbClr val="292929"/>
              </a:buClr>
              <a:buSzPts val="1400"/>
              <a:buChar char="○"/>
            </a:pPr>
            <a:r>
              <a:rPr lang="en">
                <a:solidFill>
                  <a:srgbClr val="292929"/>
                </a:solidFill>
                <a:highlight>
                  <a:srgbClr val="FFFFFF"/>
                </a:highlight>
              </a:rPr>
              <a:t>Mean Male death age 39, females 45</a:t>
            </a:r>
            <a:endParaRPr>
              <a:solidFill>
                <a:srgbClr val="292929"/>
              </a:solidFill>
              <a:highlight>
                <a:srgbClr val="FFFFFF"/>
              </a:highlight>
            </a:endParaRPr>
          </a:p>
          <a:p>
            <a:pPr indent="-317500" lvl="1" marL="914400" rtl="0" algn="l">
              <a:spcBef>
                <a:spcPts val="0"/>
              </a:spcBef>
              <a:spcAft>
                <a:spcPts val="0"/>
              </a:spcAft>
              <a:buClr>
                <a:srgbClr val="292929"/>
              </a:buClr>
              <a:buSzPts val="1400"/>
              <a:buChar char="○"/>
            </a:pPr>
            <a:r>
              <a:rPr lang="en">
                <a:solidFill>
                  <a:srgbClr val="292929"/>
                </a:solidFill>
                <a:highlight>
                  <a:srgbClr val="FFFFFF"/>
                </a:highlight>
              </a:rPr>
              <a:t>Years of life estimated to be lost from road deaths, Victoria 1989-2023</a:t>
            </a:r>
            <a:endParaRPr>
              <a:solidFill>
                <a:srgbClr val="292929"/>
              </a:solidFill>
              <a:highlight>
                <a:srgbClr val="FFFFFF"/>
              </a:highlight>
            </a:endParaRPr>
          </a:p>
          <a:p>
            <a:pPr indent="-317500" lvl="2" marL="1371600" rtl="0" algn="l">
              <a:spcBef>
                <a:spcPts val="0"/>
              </a:spcBef>
              <a:spcAft>
                <a:spcPts val="0"/>
              </a:spcAft>
              <a:buClr>
                <a:srgbClr val="292929"/>
              </a:buClr>
              <a:buSzPts val="1400"/>
              <a:buChar char="■"/>
            </a:pPr>
            <a:r>
              <a:rPr lang="en">
                <a:solidFill>
                  <a:srgbClr val="292929"/>
                </a:solidFill>
                <a:highlight>
                  <a:srgbClr val="FFFFFF"/>
                </a:highlight>
              </a:rPr>
              <a:t>Males 370,989, females 146,394</a:t>
            </a:r>
            <a:endParaRPr>
              <a:solidFill>
                <a:srgbClr val="292929"/>
              </a:solidFill>
              <a:highlight>
                <a:srgbClr val="FFFFFF"/>
              </a:highlight>
            </a:endParaRPr>
          </a:p>
          <a:p>
            <a:pPr indent="-317500" lvl="2" marL="1371600" rtl="0" algn="l">
              <a:spcBef>
                <a:spcPts val="0"/>
              </a:spcBef>
              <a:spcAft>
                <a:spcPts val="0"/>
              </a:spcAft>
              <a:buClr>
                <a:srgbClr val="292929"/>
              </a:buClr>
              <a:buSzPts val="1400"/>
              <a:buChar char="■"/>
            </a:pPr>
            <a:r>
              <a:rPr lang="en">
                <a:solidFill>
                  <a:srgbClr val="292929"/>
                </a:solidFill>
                <a:highlight>
                  <a:srgbClr val="FFFFFF"/>
                </a:highlight>
              </a:rPr>
              <a:t>Economic cost estimated to be $220,000 per year, per person </a:t>
            </a:r>
            <a:endParaRPr>
              <a:solidFill>
                <a:srgbClr val="292929"/>
              </a:solidFill>
              <a:highlight>
                <a:srgbClr val="FFFFFF"/>
              </a:highlight>
            </a:endParaRPr>
          </a:p>
          <a:p>
            <a:pPr indent="0" lvl="0" marL="457200" rtl="0" algn="l">
              <a:spcBef>
                <a:spcPts val="0"/>
              </a:spcBef>
              <a:spcAft>
                <a:spcPts val="0"/>
              </a:spcAft>
              <a:buNone/>
            </a:pPr>
            <a:r>
              <a:t/>
            </a:r>
            <a:endParaRPr>
              <a:solidFill>
                <a:srgbClr val="292929"/>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5" name="Shape 435"/>
        <p:cNvGrpSpPr/>
        <p:nvPr/>
      </p:nvGrpSpPr>
      <p:grpSpPr>
        <a:xfrm>
          <a:off x="0" y="0"/>
          <a:ext cx="0" cy="0"/>
          <a:chOff x="0" y="0"/>
          <a:chExt cx="0" cy="0"/>
        </a:xfrm>
      </p:grpSpPr>
      <p:sp>
        <p:nvSpPr>
          <p:cNvPr id="436" name="Google Shape;436;p40"/>
          <p:cNvSpPr txBox="1"/>
          <p:nvPr>
            <p:ph type="title"/>
          </p:nvPr>
        </p:nvSpPr>
        <p:spPr>
          <a:xfrm>
            <a:off x="114655" y="56070"/>
            <a:ext cx="6914700" cy="5523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t/>
            </a:r>
            <a:endParaRPr/>
          </a:p>
        </p:txBody>
      </p:sp>
      <p:pic>
        <p:nvPicPr>
          <p:cNvPr id="437" name="Google Shape;437;p40"/>
          <p:cNvPicPr preferRelativeResize="0"/>
          <p:nvPr/>
        </p:nvPicPr>
        <p:blipFill>
          <a:blip r:embed="rId3">
            <a:alphaModFix/>
          </a:blip>
          <a:stretch>
            <a:fillRect/>
          </a:stretch>
        </p:blipFill>
        <p:spPr>
          <a:xfrm>
            <a:off x="575275" y="1067775"/>
            <a:ext cx="2789824" cy="29250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type="title"/>
          </p:nvPr>
        </p:nvSpPr>
        <p:spPr>
          <a:xfrm>
            <a:off x="114655" y="56070"/>
            <a:ext cx="6914700" cy="5523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1500"/>
              <a:buFont typeface="Helvetica Neue"/>
              <a:buNone/>
            </a:pPr>
            <a:r>
              <a:rPr lang="en"/>
              <a:t>Motivation/</a:t>
            </a:r>
            <a:r>
              <a:rPr lang="en">
                <a:latin typeface="Helvetica Neue"/>
                <a:ea typeface="Helvetica Neue"/>
                <a:cs typeface="Helvetica Neue"/>
                <a:sym typeface="Helvetica Neue"/>
              </a:rPr>
              <a:t>Summary</a:t>
            </a:r>
            <a:endParaRPr>
              <a:latin typeface="Helvetica Neue"/>
              <a:ea typeface="Helvetica Neue"/>
              <a:cs typeface="Helvetica Neue"/>
              <a:sym typeface="Helvetica Neue"/>
            </a:endParaRPr>
          </a:p>
        </p:txBody>
      </p:sp>
      <p:sp>
        <p:nvSpPr>
          <p:cNvPr id="140" name="Google Shape;140;p23"/>
          <p:cNvSpPr txBox="1"/>
          <p:nvPr/>
        </p:nvSpPr>
        <p:spPr>
          <a:xfrm>
            <a:off x="487725" y="1077750"/>
            <a:ext cx="10350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Clr>
                <a:schemeClr val="dk1"/>
              </a:buClr>
              <a:buSzPts val="1400"/>
              <a:buFont typeface="Helvetica Neue"/>
              <a:buNone/>
            </a:pPr>
            <a:r>
              <a:rPr lang="en">
                <a:solidFill>
                  <a:schemeClr val="dk1"/>
                </a:solidFill>
                <a:latin typeface="Helvetica Neue"/>
                <a:ea typeface="Helvetica Neue"/>
                <a:cs typeface="Helvetica Neue"/>
                <a:sym typeface="Helvetica Neue"/>
              </a:rPr>
              <a:t>Questions</a:t>
            </a:r>
            <a:endParaRPr sz="1400">
              <a:solidFill>
                <a:schemeClr val="dk1"/>
              </a:solidFill>
              <a:latin typeface="Helvetica Neue"/>
              <a:ea typeface="Helvetica Neue"/>
              <a:cs typeface="Helvetica Neue"/>
              <a:sym typeface="Helvetica Neue"/>
            </a:endParaRPr>
          </a:p>
          <a:p>
            <a:pPr indent="0" lvl="0" marL="0" marR="0" rtl="0" algn="l">
              <a:spcBef>
                <a:spcPts val="0"/>
              </a:spcBef>
              <a:spcAft>
                <a:spcPts val="0"/>
              </a:spcAft>
              <a:buClr>
                <a:schemeClr val="dk1"/>
              </a:buClr>
              <a:buSzPts val="1400"/>
              <a:buFont typeface="Arial"/>
              <a:buNone/>
            </a:pPr>
            <a:r>
              <a:t/>
            </a:r>
            <a:endParaRPr sz="1400">
              <a:solidFill>
                <a:schemeClr val="dk1"/>
              </a:solidFill>
              <a:latin typeface="Helvetica Neue"/>
              <a:ea typeface="Helvetica Neue"/>
              <a:cs typeface="Helvetica Neue"/>
              <a:sym typeface="Helvetica Neue"/>
            </a:endParaRPr>
          </a:p>
        </p:txBody>
      </p:sp>
      <p:sp>
        <p:nvSpPr>
          <p:cNvPr id="141" name="Google Shape;141;p23"/>
          <p:cNvSpPr txBox="1"/>
          <p:nvPr/>
        </p:nvSpPr>
        <p:spPr>
          <a:xfrm>
            <a:off x="453300" y="1871950"/>
            <a:ext cx="964800" cy="7158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Clr>
                <a:schemeClr val="dk1"/>
              </a:buClr>
              <a:buSzPts val="1400"/>
              <a:buFont typeface="Helvetica Neue"/>
              <a:buNone/>
            </a:pPr>
            <a:r>
              <a:rPr lang="en">
                <a:solidFill>
                  <a:schemeClr val="dk1"/>
                </a:solidFill>
                <a:latin typeface="Helvetica Neue"/>
                <a:ea typeface="Helvetica Neue"/>
                <a:cs typeface="Helvetica Neue"/>
                <a:sym typeface="Helvetica Neue"/>
              </a:rPr>
              <a:t>Core Message</a:t>
            </a:r>
            <a:endParaRPr sz="1400">
              <a:solidFill>
                <a:schemeClr val="dk1"/>
              </a:solidFill>
              <a:latin typeface="Helvetica Neue"/>
              <a:ea typeface="Helvetica Neue"/>
              <a:cs typeface="Helvetica Neue"/>
              <a:sym typeface="Helvetica Neue"/>
            </a:endParaRPr>
          </a:p>
          <a:p>
            <a:pPr indent="0" lvl="0" marL="0" marR="0" rtl="0" algn="l">
              <a:spcBef>
                <a:spcPts val="0"/>
              </a:spcBef>
              <a:spcAft>
                <a:spcPts val="0"/>
              </a:spcAft>
              <a:buClr>
                <a:schemeClr val="dk1"/>
              </a:buClr>
              <a:buSzPts val="1400"/>
              <a:buFont typeface="Arial"/>
              <a:buNone/>
            </a:pPr>
            <a:r>
              <a:t/>
            </a:r>
            <a:endParaRPr sz="1400">
              <a:solidFill>
                <a:schemeClr val="dk1"/>
              </a:solidFill>
              <a:latin typeface="Helvetica Neue"/>
              <a:ea typeface="Helvetica Neue"/>
              <a:cs typeface="Helvetica Neue"/>
              <a:sym typeface="Helvetica Neue"/>
            </a:endParaRPr>
          </a:p>
        </p:txBody>
      </p:sp>
      <p:sp>
        <p:nvSpPr>
          <p:cNvPr id="142" name="Google Shape;142;p23"/>
          <p:cNvSpPr txBox="1"/>
          <p:nvPr/>
        </p:nvSpPr>
        <p:spPr>
          <a:xfrm>
            <a:off x="453298" y="3032050"/>
            <a:ext cx="8829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Clr>
                <a:schemeClr val="dk1"/>
              </a:buClr>
              <a:buSzPts val="1400"/>
              <a:buFont typeface="Helvetica Neue"/>
              <a:buNone/>
            </a:pPr>
            <a:r>
              <a:rPr lang="en">
                <a:solidFill>
                  <a:schemeClr val="dk1"/>
                </a:solidFill>
                <a:latin typeface="Helvetica Neue"/>
                <a:ea typeface="Helvetica Neue"/>
                <a:cs typeface="Helvetica Neue"/>
                <a:sym typeface="Helvetica Neue"/>
              </a:rPr>
              <a:t>Analysis</a:t>
            </a:r>
            <a:r>
              <a:rPr lang="en" sz="1400">
                <a:solidFill>
                  <a:schemeClr val="dk1"/>
                </a:solidFill>
                <a:latin typeface="Helvetica Neue"/>
                <a:ea typeface="Helvetica Neue"/>
                <a:cs typeface="Helvetica Neue"/>
                <a:sym typeface="Helvetica Neue"/>
              </a:rPr>
              <a:t> </a:t>
            </a:r>
            <a:endParaRPr sz="1400">
              <a:solidFill>
                <a:schemeClr val="dk1"/>
              </a:solidFill>
              <a:latin typeface="Helvetica Neue"/>
              <a:ea typeface="Helvetica Neue"/>
              <a:cs typeface="Helvetica Neue"/>
              <a:sym typeface="Helvetica Neue"/>
            </a:endParaRPr>
          </a:p>
        </p:txBody>
      </p:sp>
      <p:sp>
        <p:nvSpPr>
          <p:cNvPr id="143" name="Google Shape;143;p23"/>
          <p:cNvSpPr txBox="1"/>
          <p:nvPr/>
        </p:nvSpPr>
        <p:spPr>
          <a:xfrm>
            <a:off x="487725" y="4046425"/>
            <a:ext cx="8484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Clr>
                <a:schemeClr val="dk1"/>
              </a:buClr>
              <a:buSzPts val="1400"/>
              <a:buFont typeface="Helvetica Neue"/>
              <a:buNone/>
            </a:pPr>
            <a:r>
              <a:rPr lang="en">
                <a:solidFill>
                  <a:schemeClr val="dk1"/>
                </a:solidFill>
                <a:latin typeface="Helvetica Neue"/>
                <a:ea typeface="Helvetica Neue"/>
                <a:cs typeface="Helvetica Neue"/>
                <a:sym typeface="Helvetica Neue"/>
              </a:rPr>
              <a:t>Findings</a:t>
            </a:r>
            <a:endParaRPr sz="1400">
              <a:solidFill>
                <a:schemeClr val="dk1"/>
              </a:solidFill>
              <a:latin typeface="Helvetica Neue"/>
              <a:ea typeface="Helvetica Neue"/>
              <a:cs typeface="Helvetica Neue"/>
              <a:sym typeface="Helvetica Neue"/>
            </a:endParaRPr>
          </a:p>
        </p:txBody>
      </p:sp>
      <p:sp>
        <p:nvSpPr>
          <p:cNvPr id="144" name="Google Shape;144;p23"/>
          <p:cNvSpPr/>
          <p:nvPr/>
        </p:nvSpPr>
        <p:spPr>
          <a:xfrm>
            <a:off x="1418169" y="926916"/>
            <a:ext cx="44606" cy="650953"/>
          </a:xfrm>
          <a:prstGeom prst="rect">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dk1"/>
              </a:buClr>
              <a:buSzPts val="1400"/>
              <a:buFont typeface="Arial"/>
              <a:buNone/>
            </a:pPr>
            <a:r>
              <a:t/>
            </a:r>
            <a:endParaRPr sz="1400">
              <a:solidFill>
                <a:schemeClr val="dk1"/>
              </a:solidFill>
              <a:highlight>
                <a:srgbClr val="000000"/>
              </a:highlight>
              <a:latin typeface="Helvetica Neue"/>
              <a:ea typeface="Helvetica Neue"/>
              <a:cs typeface="Helvetica Neue"/>
              <a:sym typeface="Helvetica Neue"/>
            </a:endParaRPr>
          </a:p>
        </p:txBody>
      </p:sp>
      <p:sp>
        <p:nvSpPr>
          <p:cNvPr id="145" name="Google Shape;145;p23"/>
          <p:cNvSpPr/>
          <p:nvPr/>
        </p:nvSpPr>
        <p:spPr>
          <a:xfrm>
            <a:off x="1418169" y="1757334"/>
            <a:ext cx="44606" cy="650953"/>
          </a:xfrm>
          <a:prstGeom prst="rect">
            <a:avLst/>
          </a:prstGeom>
          <a:solidFill>
            <a:srgbClr val="D5D5D5"/>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dk1"/>
              </a:buClr>
              <a:buSzPts val="1400"/>
              <a:buFont typeface="Arial"/>
              <a:buNone/>
            </a:pPr>
            <a:r>
              <a:t/>
            </a:r>
            <a:endParaRPr sz="1400">
              <a:solidFill>
                <a:schemeClr val="dk1"/>
              </a:solidFill>
              <a:latin typeface="Helvetica Neue"/>
              <a:ea typeface="Helvetica Neue"/>
              <a:cs typeface="Helvetica Neue"/>
              <a:sym typeface="Helvetica Neue"/>
            </a:endParaRPr>
          </a:p>
        </p:txBody>
      </p:sp>
      <p:sp>
        <p:nvSpPr>
          <p:cNvPr id="146" name="Google Shape;146;p23"/>
          <p:cNvSpPr/>
          <p:nvPr/>
        </p:nvSpPr>
        <p:spPr>
          <a:xfrm>
            <a:off x="1418169" y="2587753"/>
            <a:ext cx="44605" cy="1085694"/>
          </a:xfrm>
          <a:prstGeom prst="rect">
            <a:avLst/>
          </a:prstGeom>
          <a:solidFill>
            <a:srgbClr val="C0C0C0"/>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dk1"/>
              </a:buClr>
              <a:buSzPts val="1400"/>
              <a:buFont typeface="Arial"/>
              <a:buNone/>
            </a:pPr>
            <a:r>
              <a:t/>
            </a:r>
            <a:endParaRPr sz="1400">
              <a:solidFill>
                <a:schemeClr val="dk1"/>
              </a:solidFill>
              <a:latin typeface="Helvetica Neue"/>
              <a:ea typeface="Helvetica Neue"/>
              <a:cs typeface="Helvetica Neue"/>
              <a:sym typeface="Helvetica Neue"/>
            </a:endParaRPr>
          </a:p>
        </p:txBody>
      </p:sp>
      <p:sp>
        <p:nvSpPr>
          <p:cNvPr id="147" name="Google Shape;147;p23"/>
          <p:cNvSpPr/>
          <p:nvPr/>
        </p:nvSpPr>
        <p:spPr>
          <a:xfrm>
            <a:off x="1418168" y="3857516"/>
            <a:ext cx="44606" cy="650953"/>
          </a:xfrm>
          <a:prstGeom prst="rect">
            <a:avLst/>
          </a:prstGeom>
          <a:solidFill>
            <a:srgbClr val="707070"/>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dk1"/>
              </a:buClr>
              <a:buSzPts val="1400"/>
              <a:buFont typeface="Arial"/>
              <a:buNone/>
            </a:pPr>
            <a:r>
              <a:t/>
            </a:r>
            <a:endParaRPr sz="1400">
              <a:solidFill>
                <a:schemeClr val="dk1"/>
              </a:solidFill>
              <a:latin typeface="Helvetica Neue"/>
              <a:ea typeface="Helvetica Neue"/>
              <a:cs typeface="Helvetica Neue"/>
              <a:sym typeface="Helvetica Neue"/>
            </a:endParaRPr>
          </a:p>
        </p:txBody>
      </p:sp>
      <p:sp>
        <p:nvSpPr>
          <p:cNvPr id="148" name="Google Shape;148;p23"/>
          <p:cNvSpPr/>
          <p:nvPr/>
        </p:nvSpPr>
        <p:spPr>
          <a:xfrm>
            <a:off x="1978322" y="899387"/>
            <a:ext cx="1933343" cy="685800"/>
          </a:xfrm>
          <a:prstGeom prst="rect">
            <a:avLst/>
          </a:prstGeom>
          <a:solidFill>
            <a:schemeClr val="lt1"/>
          </a:solidFill>
          <a:ln cap="flat" cmpd="sng" w="28575">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Clr>
                <a:schemeClr val="dk1"/>
              </a:buClr>
              <a:buSzPts val="1200"/>
              <a:buFont typeface="Arial"/>
              <a:buNone/>
            </a:pPr>
            <a:r>
              <a:rPr b="1" lang="en" sz="1000">
                <a:solidFill>
                  <a:schemeClr val="dk1"/>
                </a:solidFill>
                <a:latin typeface="Helvetica Neue"/>
                <a:ea typeface="Helvetica Neue"/>
                <a:cs typeface="Helvetica Neue"/>
                <a:sym typeface="Helvetica Neue"/>
              </a:rPr>
              <a:t>What are the factors influencing the </a:t>
            </a:r>
            <a:r>
              <a:rPr b="1" lang="en" sz="1000">
                <a:solidFill>
                  <a:schemeClr val="dk1"/>
                </a:solidFill>
                <a:latin typeface="Helvetica Neue"/>
                <a:ea typeface="Helvetica Neue"/>
                <a:cs typeface="Helvetica Neue"/>
                <a:sym typeface="Helvetica Neue"/>
              </a:rPr>
              <a:t>likelihood</a:t>
            </a:r>
            <a:r>
              <a:rPr b="1" lang="en" sz="1000">
                <a:solidFill>
                  <a:schemeClr val="dk1"/>
                </a:solidFill>
                <a:latin typeface="Helvetica Neue"/>
                <a:ea typeface="Helvetica Neue"/>
                <a:cs typeface="Helvetica Neue"/>
                <a:sym typeface="Helvetica Neue"/>
              </a:rPr>
              <a:t> of a crash </a:t>
            </a:r>
            <a:r>
              <a:rPr b="1" lang="en" sz="1000">
                <a:solidFill>
                  <a:schemeClr val="dk1"/>
                </a:solidFill>
                <a:latin typeface="Helvetica Neue"/>
                <a:ea typeface="Helvetica Neue"/>
                <a:cs typeface="Helvetica Neue"/>
                <a:sym typeface="Helvetica Neue"/>
              </a:rPr>
              <a:t>occurring</a:t>
            </a:r>
            <a:r>
              <a:rPr b="1" lang="en" sz="1000">
                <a:solidFill>
                  <a:schemeClr val="dk1"/>
                </a:solidFill>
                <a:latin typeface="Helvetica Neue"/>
                <a:ea typeface="Helvetica Neue"/>
                <a:cs typeface="Helvetica Neue"/>
                <a:sym typeface="Helvetica Neue"/>
              </a:rPr>
              <a:t> in Victoria?</a:t>
            </a:r>
            <a:endParaRPr b="1" sz="1000">
              <a:solidFill>
                <a:schemeClr val="dk1"/>
              </a:solidFill>
              <a:latin typeface="Helvetica Neue"/>
              <a:ea typeface="Helvetica Neue"/>
              <a:cs typeface="Helvetica Neue"/>
              <a:sym typeface="Helvetica Neue"/>
            </a:endParaRPr>
          </a:p>
        </p:txBody>
      </p:sp>
      <p:sp>
        <p:nvSpPr>
          <p:cNvPr id="149" name="Google Shape;149;p23"/>
          <p:cNvSpPr/>
          <p:nvPr/>
        </p:nvSpPr>
        <p:spPr>
          <a:xfrm>
            <a:off x="4215535" y="899387"/>
            <a:ext cx="1933343" cy="685800"/>
          </a:xfrm>
          <a:prstGeom prst="rect">
            <a:avLst/>
          </a:prstGeom>
          <a:solidFill>
            <a:schemeClr val="lt1"/>
          </a:solidFill>
          <a:ln cap="flat" cmpd="sng" w="28575">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1200"/>
              <a:buFont typeface="Arial"/>
              <a:buNone/>
            </a:pPr>
            <a:r>
              <a:rPr b="1" lang="en" sz="1000">
                <a:solidFill>
                  <a:schemeClr val="dk1"/>
                </a:solidFill>
                <a:latin typeface="Helvetica Neue"/>
                <a:ea typeface="Helvetica Neue"/>
                <a:cs typeface="Helvetica Neue"/>
                <a:sym typeface="Helvetica Neue"/>
              </a:rPr>
              <a:t>When a crash occurs in Victoria, what are the factors affecting the </a:t>
            </a:r>
            <a:r>
              <a:rPr b="1" lang="en" sz="1000">
                <a:solidFill>
                  <a:schemeClr val="dk1"/>
                </a:solidFill>
                <a:latin typeface="Helvetica Neue"/>
                <a:ea typeface="Helvetica Neue"/>
                <a:cs typeface="Helvetica Neue"/>
                <a:sym typeface="Helvetica Neue"/>
              </a:rPr>
              <a:t>likelihood</a:t>
            </a:r>
            <a:r>
              <a:rPr b="1" lang="en" sz="1000">
                <a:solidFill>
                  <a:schemeClr val="dk1"/>
                </a:solidFill>
                <a:latin typeface="Helvetica Neue"/>
                <a:ea typeface="Helvetica Neue"/>
                <a:cs typeface="Helvetica Neue"/>
                <a:sym typeface="Helvetica Neue"/>
              </a:rPr>
              <a:t> of death </a:t>
            </a:r>
            <a:r>
              <a:rPr b="1" lang="en" sz="1000">
                <a:solidFill>
                  <a:schemeClr val="dk1"/>
                </a:solidFill>
                <a:latin typeface="Helvetica Neue"/>
                <a:ea typeface="Helvetica Neue"/>
                <a:cs typeface="Helvetica Neue"/>
                <a:sym typeface="Helvetica Neue"/>
              </a:rPr>
              <a:t>occurring</a:t>
            </a:r>
            <a:r>
              <a:rPr b="1" lang="en" sz="1000">
                <a:solidFill>
                  <a:schemeClr val="dk1"/>
                </a:solidFill>
                <a:latin typeface="Helvetica Neue"/>
                <a:ea typeface="Helvetica Neue"/>
                <a:cs typeface="Helvetica Neue"/>
                <a:sym typeface="Helvetica Neue"/>
              </a:rPr>
              <a:t>?</a:t>
            </a:r>
            <a:endParaRPr b="1" sz="1400">
              <a:solidFill>
                <a:schemeClr val="dk1"/>
              </a:solidFill>
              <a:latin typeface="Arial"/>
              <a:ea typeface="Arial"/>
              <a:cs typeface="Arial"/>
              <a:sym typeface="Arial"/>
            </a:endParaRPr>
          </a:p>
        </p:txBody>
      </p:sp>
      <p:sp>
        <p:nvSpPr>
          <p:cNvPr id="150" name="Google Shape;150;p23"/>
          <p:cNvSpPr/>
          <p:nvPr/>
        </p:nvSpPr>
        <p:spPr>
          <a:xfrm>
            <a:off x="6431840" y="899386"/>
            <a:ext cx="1933343" cy="685800"/>
          </a:xfrm>
          <a:prstGeom prst="rect">
            <a:avLst/>
          </a:prstGeom>
          <a:solidFill>
            <a:schemeClr val="lt1"/>
          </a:solidFill>
          <a:ln cap="flat" cmpd="sng" w="28575">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Clr>
                <a:schemeClr val="dk1"/>
              </a:buClr>
              <a:buSzPts val="1400"/>
              <a:buFont typeface="Arial"/>
              <a:buNone/>
            </a:pPr>
            <a:r>
              <a:rPr b="1" lang="en" sz="900">
                <a:solidFill>
                  <a:schemeClr val="dk1"/>
                </a:solidFill>
              </a:rPr>
              <a:t>How can we commercialise this </a:t>
            </a:r>
            <a:r>
              <a:rPr b="1" lang="en" sz="900">
                <a:solidFill>
                  <a:schemeClr val="dk1"/>
                </a:solidFill>
              </a:rPr>
              <a:t>analysis</a:t>
            </a:r>
            <a:r>
              <a:rPr b="1" lang="en" sz="900">
                <a:solidFill>
                  <a:schemeClr val="dk1"/>
                </a:solidFill>
              </a:rPr>
              <a:t> and also improve the safety of Vic Roads?</a:t>
            </a:r>
            <a:endParaRPr b="1" sz="900">
              <a:solidFill>
                <a:schemeClr val="dk1"/>
              </a:solidFill>
              <a:latin typeface="Arial"/>
              <a:ea typeface="Arial"/>
              <a:cs typeface="Arial"/>
              <a:sym typeface="Arial"/>
            </a:endParaRPr>
          </a:p>
        </p:txBody>
      </p:sp>
      <p:sp>
        <p:nvSpPr>
          <p:cNvPr id="151" name="Google Shape;151;p23"/>
          <p:cNvSpPr/>
          <p:nvPr/>
        </p:nvSpPr>
        <p:spPr>
          <a:xfrm>
            <a:off x="1978321" y="1729805"/>
            <a:ext cx="6407770" cy="671861"/>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lt1"/>
              </a:buClr>
              <a:buSzPts val="1400"/>
              <a:buFont typeface="Helvetica Neue"/>
              <a:buNone/>
            </a:pPr>
            <a:r>
              <a:rPr i="1" lang="en">
                <a:solidFill>
                  <a:schemeClr val="lt1"/>
                </a:solidFill>
                <a:latin typeface="Helvetica Neue"/>
                <a:ea typeface="Helvetica Neue"/>
                <a:cs typeface="Helvetica Neue"/>
                <a:sym typeface="Helvetica Neue"/>
              </a:rPr>
              <a:t>Ensure increased safety in Victorian Roads and </a:t>
            </a:r>
            <a:r>
              <a:rPr i="1" lang="en">
                <a:solidFill>
                  <a:schemeClr val="lt1"/>
                </a:solidFill>
                <a:latin typeface="Helvetica Neue"/>
                <a:ea typeface="Helvetica Neue"/>
                <a:cs typeface="Helvetica Neue"/>
                <a:sym typeface="Helvetica Neue"/>
              </a:rPr>
              <a:t>ultimately reduce the economic impact of life loss</a:t>
            </a:r>
            <a:endParaRPr i="1" sz="1400">
              <a:solidFill>
                <a:schemeClr val="lt1"/>
              </a:solidFill>
              <a:latin typeface="Helvetica Neue"/>
              <a:ea typeface="Helvetica Neue"/>
              <a:cs typeface="Helvetica Neue"/>
              <a:sym typeface="Helvetica Neue"/>
            </a:endParaRPr>
          </a:p>
        </p:txBody>
      </p:sp>
      <p:sp>
        <p:nvSpPr>
          <p:cNvPr id="152" name="Google Shape;152;p23"/>
          <p:cNvSpPr/>
          <p:nvPr/>
        </p:nvSpPr>
        <p:spPr>
          <a:xfrm>
            <a:off x="1968388" y="2578325"/>
            <a:ext cx="6407770" cy="303898"/>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lt2"/>
              </a:buClr>
              <a:buSzPts val="1400"/>
              <a:buFont typeface="Helvetica Neue"/>
              <a:buNone/>
            </a:pPr>
            <a:r>
              <a:rPr b="1" lang="en" sz="1400">
                <a:solidFill>
                  <a:schemeClr val="lt2"/>
                </a:solidFill>
                <a:latin typeface="Helvetica Neue"/>
                <a:ea typeface="Helvetica Neue"/>
                <a:cs typeface="Helvetica Neue"/>
                <a:sym typeface="Helvetica Neue"/>
              </a:rPr>
              <a:t>3 Stage Analysis</a:t>
            </a:r>
            <a:endParaRPr b="1" i="1" sz="1400">
              <a:solidFill>
                <a:schemeClr val="lt2"/>
              </a:solidFill>
              <a:latin typeface="Helvetica Neue"/>
              <a:ea typeface="Helvetica Neue"/>
              <a:cs typeface="Helvetica Neue"/>
              <a:sym typeface="Helvetica Neue"/>
            </a:endParaRPr>
          </a:p>
        </p:txBody>
      </p:sp>
      <p:sp>
        <p:nvSpPr>
          <p:cNvPr id="153" name="Google Shape;153;p23"/>
          <p:cNvSpPr/>
          <p:nvPr/>
        </p:nvSpPr>
        <p:spPr>
          <a:xfrm>
            <a:off x="1961902" y="2882223"/>
            <a:ext cx="6403280" cy="798543"/>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lt1"/>
              </a:buClr>
              <a:buSzPts val="1400"/>
              <a:buFont typeface="Helvetica Neue"/>
              <a:buNone/>
            </a:pPr>
            <a:r>
              <a:rPr b="1" i="1" lang="en" sz="1400">
                <a:solidFill>
                  <a:schemeClr val="lt1"/>
                </a:solidFill>
                <a:latin typeface="Helvetica Neue"/>
                <a:ea typeface="Helvetica Neue"/>
                <a:cs typeface="Helvetica Neue"/>
                <a:sym typeface="Helvetica Neue"/>
              </a:rPr>
              <a:t>A monthly suburb highlight, blooming and booming the city once again</a:t>
            </a:r>
            <a:endParaRPr sz="1400">
              <a:solidFill>
                <a:schemeClr val="dk1"/>
              </a:solidFill>
              <a:latin typeface="Arial"/>
              <a:ea typeface="Arial"/>
              <a:cs typeface="Arial"/>
              <a:sym typeface="Arial"/>
            </a:endParaRPr>
          </a:p>
        </p:txBody>
      </p:sp>
      <p:sp>
        <p:nvSpPr>
          <p:cNvPr id="154" name="Google Shape;154;p23"/>
          <p:cNvSpPr/>
          <p:nvPr/>
        </p:nvSpPr>
        <p:spPr>
          <a:xfrm>
            <a:off x="1827868" y="745279"/>
            <a:ext cx="310754" cy="310753"/>
          </a:xfrm>
          <a:prstGeom prst="ellipse">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lt1"/>
              </a:buClr>
              <a:buSzPts val="1400"/>
              <a:buFont typeface="Helvetica Neue"/>
              <a:buNone/>
            </a:pPr>
            <a:r>
              <a:rPr lang="en" sz="1400">
                <a:solidFill>
                  <a:schemeClr val="lt1"/>
                </a:solidFill>
                <a:latin typeface="Helvetica Neue"/>
                <a:ea typeface="Helvetica Neue"/>
                <a:cs typeface="Helvetica Neue"/>
                <a:sym typeface="Helvetica Neue"/>
              </a:rPr>
              <a:t>1</a:t>
            </a:r>
            <a:endParaRPr sz="1400">
              <a:solidFill>
                <a:schemeClr val="dk1"/>
              </a:solidFill>
              <a:latin typeface="Arial"/>
              <a:ea typeface="Arial"/>
              <a:cs typeface="Arial"/>
              <a:sym typeface="Arial"/>
            </a:endParaRPr>
          </a:p>
        </p:txBody>
      </p:sp>
      <p:sp>
        <p:nvSpPr>
          <p:cNvPr id="155" name="Google Shape;155;p23"/>
          <p:cNvSpPr/>
          <p:nvPr/>
        </p:nvSpPr>
        <p:spPr>
          <a:xfrm>
            <a:off x="4086992" y="775885"/>
            <a:ext cx="310753" cy="310754"/>
          </a:xfrm>
          <a:prstGeom prst="ellipse">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lt1"/>
              </a:buClr>
              <a:buSzPts val="1400"/>
              <a:buFont typeface="Helvetica Neue"/>
              <a:buNone/>
            </a:pPr>
            <a:r>
              <a:rPr lang="en" sz="1400">
                <a:solidFill>
                  <a:schemeClr val="lt1"/>
                </a:solidFill>
                <a:latin typeface="Helvetica Neue"/>
                <a:ea typeface="Helvetica Neue"/>
                <a:cs typeface="Helvetica Neue"/>
                <a:sym typeface="Helvetica Neue"/>
              </a:rPr>
              <a:t>2</a:t>
            </a:r>
            <a:endParaRPr sz="1400">
              <a:solidFill>
                <a:schemeClr val="dk1"/>
              </a:solidFill>
              <a:latin typeface="Arial"/>
              <a:ea typeface="Arial"/>
              <a:cs typeface="Arial"/>
              <a:sym typeface="Arial"/>
            </a:endParaRPr>
          </a:p>
        </p:txBody>
      </p:sp>
      <p:sp>
        <p:nvSpPr>
          <p:cNvPr id="156" name="Google Shape;156;p23"/>
          <p:cNvSpPr/>
          <p:nvPr/>
        </p:nvSpPr>
        <p:spPr>
          <a:xfrm>
            <a:off x="6315817" y="774322"/>
            <a:ext cx="310754" cy="310754"/>
          </a:xfrm>
          <a:prstGeom prst="ellipse">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Clr>
                <a:schemeClr val="lt1"/>
              </a:buClr>
              <a:buSzPts val="1400"/>
              <a:buFont typeface="Helvetica Neue"/>
              <a:buNone/>
            </a:pPr>
            <a:r>
              <a:rPr lang="en" sz="1400">
                <a:solidFill>
                  <a:schemeClr val="lt1"/>
                </a:solidFill>
                <a:latin typeface="Helvetica Neue"/>
                <a:ea typeface="Helvetica Neue"/>
                <a:cs typeface="Helvetica Neue"/>
                <a:sym typeface="Helvetica Neue"/>
              </a:rPr>
              <a:t>3</a:t>
            </a:r>
            <a:endParaRPr sz="1400">
              <a:solidFill>
                <a:schemeClr val="dk1"/>
              </a:solidFill>
              <a:latin typeface="Arial"/>
              <a:ea typeface="Arial"/>
              <a:cs typeface="Arial"/>
              <a:sym typeface="Arial"/>
            </a:endParaRPr>
          </a:p>
        </p:txBody>
      </p:sp>
      <p:sp>
        <p:nvSpPr>
          <p:cNvPr id="157" name="Google Shape;157;p23"/>
          <p:cNvSpPr txBox="1"/>
          <p:nvPr/>
        </p:nvSpPr>
        <p:spPr>
          <a:xfrm>
            <a:off x="4215537" y="3815475"/>
            <a:ext cx="2300700" cy="6234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Clr>
                <a:srgbClr val="C6BEA5"/>
              </a:buClr>
              <a:buSzPts val="1500"/>
              <a:buFont typeface="Helvetica Neue"/>
              <a:buNone/>
            </a:pPr>
            <a:r>
              <a:rPr b="1" i="1" lang="en" sz="1200">
                <a:solidFill>
                  <a:schemeClr val="dk1"/>
                </a:solidFill>
                <a:latin typeface="Helvetica Neue"/>
                <a:ea typeface="Helvetica Neue"/>
                <a:cs typeface="Helvetica Neue"/>
                <a:sym typeface="Helvetica Neue"/>
              </a:rPr>
              <a:t>Deaths linked to lighting conditions and proportion of </a:t>
            </a:r>
            <a:r>
              <a:rPr b="1" i="1" lang="en" sz="1200">
                <a:solidFill>
                  <a:schemeClr val="dk1"/>
                </a:solidFill>
                <a:latin typeface="Helvetica Neue"/>
                <a:ea typeface="Helvetica Neue"/>
                <a:cs typeface="Helvetica Neue"/>
                <a:sym typeface="Helvetica Neue"/>
              </a:rPr>
              <a:t>vehicles</a:t>
            </a:r>
            <a:r>
              <a:rPr b="1" i="1" lang="en" sz="1200">
                <a:solidFill>
                  <a:schemeClr val="dk1"/>
                </a:solidFill>
                <a:latin typeface="Helvetica Neue"/>
                <a:ea typeface="Helvetica Neue"/>
                <a:cs typeface="Helvetica Neue"/>
                <a:sym typeface="Helvetica Neue"/>
              </a:rPr>
              <a:t> to </a:t>
            </a:r>
            <a:r>
              <a:rPr b="1" i="1" lang="en" sz="1200">
                <a:solidFill>
                  <a:schemeClr val="dk1"/>
                </a:solidFill>
                <a:latin typeface="Helvetica Neue"/>
                <a:ea typeface="Helvetica Neue"/>
                <a:cs typeface="Helvetica Neue"/>
                <a:sym typeface="Helvetica Neue"/>
              </a:rPr>
              <a:t>pedestrians</a:t>
            </a:r>
            <a:r>
              <a:rPr b="1" i="1" lang="en" sz="1200">
                <a:solidFill>
                  <a:schemeClr val="dk1"/>
                </a:solidFill>
                <a:latin typeface="Helvetica Neue"/>
                <a:ea typeface="Helvetica Neue"/>
                <a:cs typeface="Helvetica Neue"/>
                <a:sym typeface="Helvetica Neue"/>
              </a:rPr>
              <a:t> </a:t>
            </a:r>
            <a:endParaRPr b="1" i="1" sz="1200">
              <a:solidFill>
                <a:schemeClr val="dk1"/>
              </a:solidFill>
              <a:latin typeface="Helvetica Neue"/>
              <a:ea typeface="Helvetica Neue"/>
              <a:cs typeface="Helvetica Neue"/>
              <a:sym typeface="Helvetica Neue"/>
            </a:endParaRPr>
          </a:p>
        </p:txBody>
      </p:sp>
      <p:sp>
        <p:nvSpPr>
          <p:cNvPr id="158" name="Google Shape;158;p23"/>
          <p:cNvSpPr txBox="1"/>
          <p:nvPr/>
        </p:nvSpPr>
        <p:spPr>
          <a:xfrm>
            <a:off x="6702720" y="3769276"/>
            <a:ext cx="1863600" cy="8082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Clr>
                <a:schemeClr val="dk1"/>
              </a:buClr>
              <a:buSzPts val="1200"/>
              <a:buFont typeface="Helvetica Neue"/>
              <a:buNone/>
            </a:pPr>
            <a:r>
              <a:rPr b="1" i="1" lang="en" sz="1200">
                <a:solidFill>
                  <a:schemeClr val="dk1"/>
                </a:solidFill>
                <a:latin typeface="Helvetica Neue"/>
                <a:ea typeface="Helvetica Neue"/>
                <a:cs typeface="Helvetica Neue"/>
                <a:sym typeface="Helvetica Neue"/>
              </a:rPr>
              <a:t>Our rating scale aims to reduce the impact of the $220,000 cost of a loss of life</a:t>
            </a:r>
            <a:endParaRPr b="1" i="1" sz="1200">
              <a:solidFill>
                <a:schemeClr val="dk1"/>
              </a:solidFill>
              <a:latin typeface="Helvetica Neue"/>
              <a:ea typeface="Helvetica Neue"/>
              <a:cs typeface="Helvetica Neue"/>
              <a:sym typeface="Helvetica Neue"/>
            </a:endParaRPr>
          </a:p>
        </p:txBody>
      </p:sp>
      <p:sp>
        <p:nvSpPr>
          <p:cNvPr id="159" name="Google Shape;159;p23"/>
          <p:cNvSpPr txBox="1"/>
          <p:nvPr/>
        </p:nvSpPr>
        <p:spPr>
          <a:xfrm>
            <a:off x="1888600" y="3861675"/>
            <a:ext cx="2198400" cy="6234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Clr>
                <a:schemeClr val="dk1"/>
              </a:buClr>
              <a:buSzPts val="1400"/>
              <a:buFont typeface="Arial"/>
              <a:buNone/>
            </a:pPr>
            <a:r>
              <a:rPr b="1" i="1" lang="en" sz="1200">
                <a:solidFill>
                  <a:schemeClr val="dk1"/>
                </a:solidFill>
              </a:rPr>
              <a:t>Crash Incidence heavily related to population density  </a:t>
            </a:r>
            <a:endParaRPr b="1" i="1" sz="1200">
              <a:solidFill>
                <a:schemeClr val="dk1"/>
              </a:solidFill>
            </a:endParaRPr>
          </a:p>
        </p:txBody>
      </p:sp>
      <p:sp>
        <p:nvSpPr>
          <p:cNvPr id="160" name="Google Shape;160;p23"/>
          <p:cNvSpPr/>
          <p:nvPr/>
        </p:nvSpPr>
        <p:spPr>
          <a:xfrm>
            <a:off x="1978321" y="2882223"/>
            <a:ext cx="6386861" cy="7884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pic>
        <p:nvPicPr>
          <p:cNvPr descr="A sunset over a field&#10;&#10;Description automatically generated" id="161" name="Google Shape;161;p23"/>
          <p:cNvPicPr preferRelativeResize="0"/>
          <p:nvPr/>
        </p:nvPicPr>
        <p:blipFill rotWithShape="1">
          <a:blip r:embed="rId3">
            <a:alphaModFix amt="35000"/>
          </a:blip>
          <a:srcRect b="0" l="0" r="0" t="0"/>
          <a:stretch/>
        </p:blipFill>
        <p:spPr>
          <a:xfrm>
            <a:off x="1961902" y="2882224"/>
            <a:ext cx="6414257" cy="788399"/>
          </a:xfrm>
          <a:prstGeom prst="rect">
            <a:avLst/>
          </a:prstGeom>
          <a:noFill/>
          <a:ln>
            <a:noFill/>
          </a:ln>
        </p:spPr>
      </p:pic>
      <p:sp>
        <p:nvSpPr>
          <p:cNvPr id="162" name="Google Shape;162;p23"/>
          <p:cNvSpPr txBox="1"/>
          <p:nvPr/>
        </p:nvSpPr>
        <p:spPr>
          <a:xfrm>
            <a:off x="1978250" y="2903475"/>
            <a:ext cx="6387000" cy="777300"/>
          </a:xfrm>
          <a:prstGeom prst="rect">
            <a:avLst/>
          </a:prstGeom>
          <a:noFill/>
          <a:ln>
            <a:noFill/>
          </a:ln>
        </p:spPr>
        <p:txBody>
          <a:bodyPr anchorCtr="0" anchor="t" bIns="34275" lIns="68575" spcFirstLastPara="1" rIns="68575" wrap="square" tIns="34275">
            <a:spAutoFit/>
          </a:bodyPr>
          <a:lstStyle/>
          <a:p>
            <a:pPr indent="-247650" lvl="0" marL="254000" marR="0" rtl="0" algn="l">
              <a:spcBef>
                <a:spcPts val="0"/>
              </a:spcBef>
              <a:spcAft>
                <a:spcPts val="0"/>
              </a:spcAft>
              <a:buClr>
                <a:schemeClr val="dk1"/>
              </a:buClr>
              <a:buSzPts val="1100"/>
              <a:buFont typeface="Arial"/>
              <a:buAutoNum type="arabicPeriod"/>
            </a:pPr>
            <a:r>
              <a:rPr b="1" lang="en" sz="1100">
                <a:solidFill>
                  <a:schemeClr val="dk1"/>
                </a:solidFill>
                <a:latin typeface="Helvetica Neue"/>
                <a:ea typeface="Helvetica Neue"/>
                <a:cs typeface="Helvetica Neue"/>
                <a:sym typeface="Helvetica Neue"/>
              </a:rPr>
              <a:t>Analysis of the impact of location on the incidence of accidents in Victoria</a:t>
            </a:r>
            <a:r>
              <a:rPr b="1" lang="en" sz="1100">
                <a:solidFill>
                  <a:schemeClr val="dk1"/>
                </a:solidFill>
                <a:latin typeface="Helvetica Neue"/>
                <a:ea typeface="Helvetica Neue"/>
                <a:cs typeface="Helvetica Neue"/>
                <a:sym typeface="Helvetica Neue"/>
              </a:rPr>
              <a:t>  </a:t>
            </a:r>
            <a:endParaRPr sz="1000"/>
          </a:p>
          <a:p>
            <a:pPr indent="-254000" lvl="0" marL="254000" marR="0" rtl="0" algn="l">
              <a:spcBef>
                <a:spcPts val="0"/>
              </a:spcBef>
              <a:spcAft>
                <a:spcPts val="0"/>
              </a:spcAft>
              <a:buClr>
                <a:schemeClr val="dk1"/>
              </a:buClr>
              <a:buSzPts val="1200"/>
              <a:buFont typeface="Arial"/>
              <a:buAutoNum type="arabicPeriod"/>
            </a:pPr>
            <a:r>
              <a:rPr b="1" lang="en" sz="1100"/>
              <a:t>Assessment</a:t>
            </a:r>
            <a:r>
              <a:rPr b="1" lang="en" sz="1100"/>
              <a:t> of various </a:t>
            </a:r>
            <a:r>
              <a:rPr b="1" lang="en" sz="1100"/>
              <a:t>variables</a:t>
            </a:r>
            <a:r>
              <a:rPr b="1" lang="en" sz="1100"/>
              <a:t> on the number of deaths that occur when a crash occurs</a:t>
            </a:r>
            <a:endParaRPr b="1" sz="1100"/>
          </a:p>
          <a:p>
            <a:pPr indent="-254000" lvl="0" marL="254000" marR="0" rtl="0" algn="l">
              <a:spcBef>
                <a:spcPts val="0"/>
              </a:spcBef>
              <a:spcAft>
                <a:spcPts val="0"/>
              </a:spcAft>
              <a:buClr>
                <a:schemeClr val="dk1"/>
              </a:buClr>
              <a:buSzPts val="1200"/>
              <a:buFont typeface="Arial"/>
              <a:buAutoNum type="arabicPeriod"/>
            </a:pPr>
            <a:r>
              <a:rPr b="1" lang="en" sz="1100"/>
              <a:t>Creation of a</a:t>
            </a:r>
            <a:r>
              <a:rPr b="1" lang="en" sz="1100"/>
              <a:t> rating scale that </a:t>
            </a:r>
            <a:r>
              <a:rPr b="1" lang="en" sz="1100"/>
              <a:t>considers the safety of LGA in relation to crash incidence</a:t>
            </a:r>
            <a:endParaRPr b="1"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4"/>
          <p:cNvSpPr txBox="1"/>
          <p:nvPr/>
        </p:nvSpPr>
        <p:spPr>
          <a:xfrm>
            <a:off x="530887" y="2055248"/>
            <a:ext cx="5173800" cy="10329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2"/>
              </a:buClr>
              <a:buSzPts val="5000"/>
              <a:buFont typeface="Helvetica Neue"/>
              <a:buNone/>
            </a:pPr>
            <a:r>
              <a:rPr b="1" lang="en" sz="5000">
                <a:solidFill>
                  <a:schemeClr val="lt2"/>
                </a:solidFill>
                <a:latin typeface="Helvetica Neue"/>
                <a:ea typeface="Helvetica Neue"/>
                <a:cs typeface="Helvetica Neue"/>
                <a:sym typeface="Helvetica Neue"/>
              </a:rPr>
              <a:t>| Data Used</a:t>
            </a:r>
            <a:endParaRPr b="1" sz="5000">
              <a:solidFill>
                <a:schemeClr val="lt2"/>
              </a:solidFill>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5"/>
          <p:cNvSpPr txBox="1"/>
          <p:nvPr>
            <p:ph type="title"/>
          </p:nvPr>
        </p:nvSpPr>
        <p:spPr>
          <a:xfrm>
            <a:off x="114655" y="56070"/>
            <a:ext cx="6914700" cy="5523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Questions and Data</a:t>
            </a:r>
            <a:endParaRPr/>
          </a:p>
        </p:txBody>
      </p:sp>
      <p:cxnSp>
        <p:nvCxnSpPr>
          <p:cNvPr id="174" name="Google Shape;174;p25">
            <a:hlinkClick/>
          </p:cNvPr>
          <p:cNvCxnSpPr/>
          <p:nvPr/>
        </p:nvCxnSpPr>
        <p:spPr>
          <a:xfrm rot="10800000">
            <a:off x="2937334" y="2033601"/>
            <a:ext cx="0" cy="2410200"/>
          </a:xfrm>
          <a:prstGeom prst="straightConnector1">
            <a:avLst/>
          </a:prstGeom>
          <a:noFill/>
          <a:ln cap="flat" cmpd="sng" w="12700">
            <a:solidFill>
              <a:schemeClr val="accent3"/>
            </a:solidFill>
            <a:prstDash val="solid"/>
            <a:round/>
            <a:headEnd len="sm" w="sm" type="none"/>
            <a:tailEnd len="sm" w="sm" type="none"/>
          </a:ln>
        </p:spPr>
      </p:cxnSp>
      <p:cxnSp>
        <p:nvCxnSpPr>
          <p:cNvPr id="175" name="Google Shape;175;p25">
            <a:hlinkClick/>
          </p:cNvPr>
          <p:cNvCxnSpPr/>
          <p:nvPr/>
        </p:nvCxnSpPr>
        <p:spPr>
          <a:xfrm rot="10800000">
            <a:off x="4473931" y="1196316"/>
            <a:ext cx="0" cy="507900"/>
          </a:xfrm>
          <a:prstGeom prst="straightConnector1">
            <a:avLst/>
          </a:prstGeom>
          <a:noFill/>
          <a:ln cap="flat" cmpd="sng" w="12700">
            <a:solidFill>
              <a:schemeClr val="dk1"/>
            </a:solidFill>
            <a:prstDash val="solid"/>
            <a:round/>
            <a:headEnd len="sm" w="sm" type="none"/>
            <a:tailEnd len="sm" w="sm" type="none"/>
          </a:ln>
        </p:spPr>
      </p:cxnSp>
      <p:sp>
        <p:nvSpPr>
          <p:cNvPr id="176" name="Google Shape;176;p25"/>
          <p:cNvSpPr/>
          <p:nvPr/>
        </p:nvSpPr>
        <p:spPr>
          <a:xfrm>
            <a:off x="3197330" y="881650"/>
            <a:ext cx="2537400" cy="4320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1200">
                <a:solidFill>
                  <a:schemeClr val="lt1"/>
                </a:solidFill>
                <a:latin typeface="Quattrocento Sans"/>
                <a:ea typeface="Quattrocento Sans"/>
                <a:cs typeface="Quattrocento Sans"/>
                <a:sym typeface="Quattrocento Sans"/>
              </a:rPr>
              <a:t>Our Questions and Data Used To Answer Them </a:t>
            </a:r>
            <a:endParaRPr sz="1100"/>
          </a:p>
        </p:txBody>
      </p:sp>
      <p:sp>
        <p:nvSpPr>
          <p:cNvPr id="177" name="Google Shape;177;p25"/>
          <p:cNvSpPr/>
          <p:nvPr/>
        </p:nvSpPr>
        <p:spPr>
          <a:xfrm>
            <a:off x="3197330" y="1488216"/>
            <a:ext cx="2537400" cy="432000"/>
          </a:xfrm>
          <a:prstGeom prst="rect">
            <a:avLst/>
          </a:pr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1100">
                <a:solidFill>
                  <a:schemeClr val="dk1"/>
                </a:solidFill>
                <a:latin typeface="Quattrocento Sans"/>
                <a:ea typeface="Quattrocento Sans"/>
                <a:cs typeface="Quattrocento Sans"/>
                <a:sym typeface="Quattrocento Sans"/>
              </a:rPr>
              <a:t>Question 2</a:t>
            </a:r>
            <a:endParaRPr sz="1100"/>
          </a:p>
        </p:txBody>
      </p:sp>
      <p:cxnSp>
        <p:nvCxnSpPr>
          <p:cNvPr id="178" name="Google Shape;178;p25">
            <a:hlinkClick/>
          </p:cNvPr>
          <p:cNvCxnSpPr/>
          <p:nvPr/>
        </p:nvCxnSpPr>
        <p:spPr>
          <a:xfrm rot="10800000">
            <a:off x="1407975" y="1396418"/>
            <a:ext cx="0" cy="507900"/>
          </a:xfrm>
          <a:prstGeom prst="straightConnector1">
            <a:avLst/>
          </a:prstGeom>
          <a:noFill/>
          <a:ln cap="flat" cmpd="sng" w="12700">
            <a:solidFill>
              <a:schemeClr val="dk1"/>
            </a:solidFill>
            <a:prstDash val="solid"/>
            <a:round/>
            <a:headEnd len="sm" w="sm" type="none"/>
            <a:tailEnd len="sm" w="sm" type="none"/>
          </a:ln>
        </p:spPr>
      </p:cxnSp>
      <p:sp>
        <p:nvSpPr>
          <p:cNvPr id="179" name="Google Shape;179;p25"/>
          <p:cNvSpPr/>
          <p:nvPr/>
        </p:nvSpPr>
        <p:spPr>
          <a:xfrm>
            <a:off x="139805" y="1488216"/>
            <a:ext cx="2537400" cy="432000"/>
          </a:xfrm>
          <a:prstGeom prst="rect">
            <a:avLst/>
          </a:pr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1100">
                <a:solidFill>
                  <a:schemeClr val="dk1"/>
                </a:solidFill>
                <a:latin typeface="Quattrocento Sans"/>
                <a:ea typeface="Quattrocento Sans"/>
                <a:cs typeface="Quattrocento Sans"/>
                <a:sym typeface="Quattrocento Sans"/>
              </a:rPr>
              <a:t>Question 1</a:t>
            </a:r>
            <a:endParaRPr sz="1100"/>
          </a:p>
        </p:txBody>
      </p:sp>
      <p:cxnSp>
        <p:nvCxnSpPr>
          <p:cNvPr id="180" name="Google Shape;180;p25">
            <a:hlinkClick/>
          </p:cNvPr>
          <p:cNvCxnSpPr/>
          <p:nvPr/>
        </p:nvCxnSpPr>
        <p:spPr>
          <a:xfrm rot="10800000">
            <a:off x="7599332" y="1396418"/>
            <a:ext cx="0" cy="507900"/>
          </a:xfrm>
          <a:prstGeom prst="straightConnector1">
            <a:avLst/>
          </a:prstGeom>
          <a:noFill/>
          <a:ln cap="flat" cmpd="sng" w="12700">
            <a:solidFill>
              <a:schemeClr val="dk1"/>
            </a:solidFill>
            <a:prstDash val="solid"/>
            <a:round/>
            <a:headEnd len="sm" w="sm" type="none"/>
            <a:tailEnd len="sm" w="sm" type="none"/>
          </a:ln>
        </p:spPr>
      </p:cxnSp>
      <p:cxnSp>
        <p:nvCxnSpPr>
          <p:cNvPr id="181" name="Google Shape;181;p25">
            <a:hlinkClick/>
          </p:cNvPr>
          <p:cNvCxnSpPr/>
          <p:nvPr/>
        </p:nvCxnSpPr>
        <p:spPr>
          <a:xfrm>
            <a:off x="1403212" y="1396418"/>
            <a:ext cx="6201000" cy="0"/>
          </a:xfrm>
          <a:prstGeom prst="straightConnector1">
            <a:avLst/>
          </a:prstGeom>
          <a:noFill/>
          <a:ln cap="flat" cmpd="sng" w="12700">
            <a:solidFill>
              <a:schemeClr val="dk1"/>
            </a:solidFill>
            <a:prstDash val="solid"/>
            <a:round/>
            <a:headEnd len="sm" w="sm" type="none"/>
            <a:tailEnd len="sm" w="sm" type="none"/>
          </a:ln>
        </p:spPr>
      </p:cxnSp>
      <p:sp>
        <p:nvSpPr>
          <p:cNvPr id="182" name="Google Shape;182;p25"/>
          <p:cNvSpPr/>
          <p:nvPr/>
        </p:nvSpPr>
        <p:spPr>
          <a:xfrm>
            <a:off x="6254855" y="1488216"/>
            <a:ext cx="2537400" cy="432000"/>
          </a:xfrm>
          <a:prstGeom prst="rect">
            <a:avLst/>
          </a:pr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1100">
                <a:solidFill>
                  <a:schemeClr val="dk1"/>
                </a:solidFill>
                <a:latin typeface="Quattrocento Sans"/>
                <a:ea typeface="Quattrocento Sans"/>
                <a:cs typeface="Quattrocento Sans"/>
                <a:sym typeface="Quattrocento Sans"/>
              </a:rPr>
              <a:t>Question 3</a:t>
            </a:r>
            <a:endParaRPr sz="1100"/>
          </a:p>
        </p:txBody>
      </p:sp>
      <p:sp>
        <p:nvSpPr>
          <p:cNvPr id="183" name="Google Shape;183;p25"/>
          <p:cNvSpPr/>
          <p:nvPr/>
        </p:nvSpPr>
        <p:spPr>
          <a:xfrm>
            <a:off x="147042" y="2033671"/>
            <a:ext cx="2537400" cy="1148400"/>
          </a:xfrm>
          <a:prstGeom prst="rect">
            <a:avLst/>
          </a:prstGeom>
          <a:solidFill>
            <a:srgbClr val="F2F2F2"/>
          </a:solidFill>
          <a:ln cap="flat" cmpd="sng" w="25400">
            <a:solidFill>
              <a:srgbClr val="F2F2F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200">
              <a:solidFill>
                <a:schemeClr val="dk1"/>
              </a:solidFill>
              <a:latin typeface="Quattrocento Sans"/>
              <a:ea typeface="Quattrocento Sans"/>
              <a:cs typeface="Quattrocento Sans"/>
              <a:sym typeface="Quattrocento Sans"/>
            </a:endParaRPr>
          </a:p>
          <a:p>
            <a:pPr indent="0" lvl="0" marL="0" marR="0" rtl="0" algn="l">
              <a:spcBef>
                <a:spcPts val="0"/>
              </a:spcBef>
              <a:spcAft>
                <a:spcPts val="0"/>
              </a:spcAft>
              <a:buNone/>
            </a:pPr>
            <a:r>
              <a:t/>
            </a:r>
            <a:endParaRPr sz="1200">
              <a:solidFill>
                <a:schemeClr val="dk1"/>
              </a:solidFill>
              <a:latin typeface="Quattrocento Sans"/>
              <a:ea typeface="Quattrocento Sans"/>
              <a:cs typeface="Quattrocento Sans"/>
              <a:sym typeface="Quattrocento Sans"/>
            </a:endParaRPr>
          </a:p>
        </p:txBody>
      </p:sp>
      <p:sp>
        <p:nvSpPr>
          <p:cNvPr id="184" name="Google Shape;184;p25"/>
          <p:cNvSpPr/>
          <p:nvPr/>
        </p:nvSpPr>
        <p:spPr>
          <a:xfrm>
            <a:off x="147050" y="3295475"/>
            <a:ext cx="2547000" cy="1356600"/>
          </a:xfrm>
          <a:prstGeom prst="rect">
            <a:avLst/>
          </a:prstGeom>
          <a:solidFill>
            <a:srgbClr val="F2F2F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200">
              <a:solidFill>
                <a:schemeClr val="dk1"/>
              </a:solidFill>
              <a:latin typeface="Quattrocento Sans"/>
              <a:ea typeface="Quattrocento Sans"/>
              <a:cs typeface="Quattrocento Sans"/>
              <a:sym typeface="Quattrocento Sans"/>
            </a:endParaRPr>
          </a:p>
        </p:txBody>
      </p:sp>
      <p:sp>
        <p:nvSpPr>
          <p:cNvPr id="185" name="Google Shape;185;p25"/>
          <p:cNvSpPr/>
          <p:nvPr/>
        </p:nvSpPr>
        <p:spPr>
          <a:xfrm>
            <a:off x="141617" y="2033671"/>
            <a:ext cx="2537400" cy="246000"/>
          </a:xfrm>
          <a:prstGeom prst="rect">
            <a:avLst/>
          </a:prstGeom>
          <a:solidFill>
            <a:schemeClr val="accent2"/>
          </a:solidFill>
          <a:ln cap="flat" cmpd="sng" w="25400">
            <a:solidFill>
              <a:schemeClr val="dk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rPr lang="en" sz="400"/>
              <a:t>		</a:t>
            </a:r>
            <a:endParaRPr sz="400"/>
          </a:p>
          <a:p>
            <a:pPr indent="0" lvl="0" marL="0" marR="0" rtl="0" algn="l">
              <a:spcBef>
                <a:spcPts val="0"/>
              </a:spcBef>
              <a:spcAft>
                <a:spcPts val="0"/>
              </a:spcAft>
              <a:buNone/>
            </a:pPr>
            <a:r>
              <a:t/>
            </a:r>
            <a:endParaRPr b="1" sz="300">
              <a:solidFill>
                <a:schemeClr val="dk1"/>
              </a:solidFill>
              <a:latin typeface="Helvetica Neue"/>
              <a:ea typeface="Helvetica Neue"/>
              <a:cs typeface="Helvetica Neue"/>
              <a:sym typeface="Helvetica Neue"/>
            </a:endParaRPr>
          </a:p>
          <a:p>
            <a:pPr indent="0" lvl="0" marL="0" marR="0" rtl="0" algn="l">
              <a:spcBef>
                <a:spcPts val="0"/>
              </a:spcBef>
              <a:spcAft>
                <a:spcPts val="0"/>
              </a:spcAft>
              <a:buNone/>
            </a:pPr>
            <a:r>
              <a:t/>
            </a:r>
            <a:endParaRPr b="1" sz="300">
              <a:solidFill>
                <a:schemeClr val="dk1"/>
              </a:solidFill>
              <a:latin typeface="Helvetica Neue"/>
              <a:ea typeface="Helvetica Neue"/>
              <a:cs typeface="Helvetica Neue"/>
              <a:sym typeface="Helvetica Neue"/>
            </a:endParaRPr>
          </a:p>
          <a:p>
            <a:pPr indent="0" lvl="0" marL="0" marR="0" rtl="0" algn="ctr">
              <a:spcBef>
                <a:spcPts val="0"/>
              </a:spcBef>
              <a:spcAft>
                <a:spcPts val="0"/>
              </a:spcAft>
              <a:buNone/>
            </a:pPr>
            <a:r>
              <a:rPr b="1" lang="en" sz="700">
                <a:solidFill>
                  <a:schemeClr val="dk1"/>
                </a:solidFill>
                <a:latin typeface="Helvetica Neue"/>
                <a:ea typeface="Helvetica Neue"/>
                <a:cs typeface="Helvetica Neue"/>
                <a:sym typeface="Helvetica Neue"/>
              </a:rPr>
              <a:t>What are the factors influencing the likelihood of a crash occurring in Victoria?</a:t>
            </a:r>
            <a:endParaRPr b="1" sz="700">
              <a:solidFill>
                <a:schemeClr val="dk1"/>
              </a:solidFill>
              <a:latin typeface="Helvetica Neue"/>
              <a:ea typeface="Helvetica Neue"/>
              <a:cs typeface="Helvetica Neue"/>
              <a:sym typeface="Helvetica Neue"/>
            </a:endParaRPr>
          </a:p>
          <a:p>
            <a:pPr indent="0" lvl="0" marL="0" marR="0" rtl="0" algn="l">
              <a:spcBef>
                <a:spcPts val="0"/>
              </a:spcBef>
              <a:spcAft>
                <a:spcPts val="0"/>
              </a:spcAft>
              <a:buNone/>
            </a:pPr>
            <a:r>
              <a:t/>
            </a:r>
            <a:endParaRPr sz="1100"/>
          </a:p>
        </p:txBody>
      </p:sp>
      <p:sp>
        <p:nvSpPr>
          <p:cNvPr id="186" name="Google Shape;186;p25"/>
          <p:cNvSpPr/>
          <p:nvPr/>
        </p:nvSpPr>
        <p:spPr>
          <a:xfrm>
            <a:off x="147042" y="3295464"/>
            <a:ext cx="2537400" cy="246000"/>
          </a:xfrm>
          <a:prstGeom prst="rect">
            <a:avLst/>
          </a:prstGeom>
          <a:solidFill>
            <a:schemeClr val="accent2"/>
          </a:solidFill>
          <a:ln cap="flat" cmpd="sng" w="25400">
            <a:solidFill>
              <a:schemeClr val="dk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1100">
                <a:solidFill>
                  <a:schemeClr val="dk1"/>
                </a:solidFill>
                <a:latin typeface="Quattrocento Sans"/>
                <a:ea typeface="Quattrocento Sans"/>
                <a:cs typeface="Quattrocento Sans"/>
                <a:sym typeface="Quattrocento Sans"/>
              </a:rPr>
              <a:t>Data Used</a:t>
            </a:r>
            <a:endParaRPr sz="1100"/>
          </a:p>
        </p:txBody>
      </p:sp>
      <p:sp>
        <p:nvSpPr>
          <p:cNvPr id="187" name="Google Shape;187;p25"/>
          <p:cNvSpPr/>
          <p:nvPr/>
        </p:nvSpPr>
        <p:spPr>
          <a:xfrm>
            <a:off x="3195624" y="2033671"/>
            <a:ext cx="2537400" cy="1148400"/>
          </a:xfrm>
          <a:prstGeom prst="rect">
            <a:avLst/>
          </a:prstGeom>
          <a:solidFill>
            <a:srgbClr val="F2F2F2"/>
          </a:solidFill>
          <a:ln cap="flat" cmpd="sng" w="25400">
            <a:solidFill>
              <a:srgbClr val="F2F2F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200">
              <a:solidFill>
                <a:schemeClr val="dk1"/>
              </a:solidFill>
              <a:latin typeface="Quattrocento Sans"/>
              <a:ea typeface="Quattrocento Sans"/>
              <a:cs typeface="Quattrocento Sans"/>
              <a:sym typeface="Quattrocento Sans"/>
            </a:endParaRPr>
          </a:p>
        </p:txBody>
      </p:sp>
      <p:sp>
        <p:nvSpPr>
          <p:cNvPr id="188" name="Google Shape;188;p25"/>
          <p:cNvSpPr/>
          <p:nvPr/>
        </p:nvSpPr>
        <p:spPr>
          <a:xfrm>
            <a:off x="3195625" y="3295475"/>
            <a:ext cx="2543100" cy="1356000"/>
          </a:xfrm>
          <a:prstGeom prst="rect">
            <a:avLst/>
          </a:prstGeom>
          <a:solidFill>
            <a:srgbClr val="F2F2F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200">
              <a:solidFill>
                <a:schemeClr val="dk1"/>
              </a:solidFill>
              <a:latin typeface="Quattrocento Sans"/>
              <a:ea typeface="Quattrocento Sans"/>
              <a:cs typeface="Quattrocento Sans"/>
              <a:sym typeface="Quattrocento Sans"/>
            </a:endParaRPr>
          </a:p>
        </p:txBody>
      </p:sp>
      <p:sp>
        <p:nvSpPr>
          <p:cNvPr id="189" name="Google Shape;189;p25"/>
          <p:cNvSpPr/>
          <p:nvPr/>
        </p:nvSpPr>
        <p:spPr>
          <a:xfrm>
            <a:off x="3195624" y="2033671"/>
            <a:ext cx="2537400" cy="246000"/>
          </a:xfrm>
          <a:prstGeom prst="rect">
            <a:avLst/>
          </a:prstGeom>
          <a:solidFill>
            <a:schemeClr val="accent2"/>
          </a:solidFill>
          <a:ln cap="flat" cmpd="sng" w="25400">
            <a:solidFill>
              <a:schemeClr val="dk2"/>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SzPts val="1200"/>
              <a:buNone/>
            </a:pPr>
            <a:r>
              <a:t/>
            </a:r>
            <a:endParaRPr b="1" sz="600">
              <a:solidFill>
                <a:schemeClr val="dk1"/>
              </a:solidFill>
              <a:latin typeface="Helvetica Neue"/>
              <a:ea typeface="Helvetica Neue"/>
              <a:cs typeface="Helvetica Neue"/>
              <a:sym typeface="Helvetica Neue"/>
            </a:endParaRPr>
          </a:p>
          <a:p>
            <a:pPr indent="0" lvl="0" marL="0" rtl="0" algn="ctr">
              <a:spcBef>
                <a:spcPts val="0"/>
              </a:spcBef>
              <a:spcAft>
                <a:spcPts val="0"/>
              </a:spcAft>
              <a:buSzPts val="1200"/>
              <a:buNone/>
            </a:pPr>
            <a:r>
              <a:t/>
            </a:r>
            <a:endParaRPr b="1" sz="600">
              <a:solidFill>
                <a:schemeClr val="dk1"/>
              </a:solidFill>
              <a:latin typeface="Helvetica Neue"/>
              <a:ea typeface="Helvetica Neue"/>
              <a:cs typeface="Helvetica Neue"/>
              <a:sym typeface="Helvetica Neue"/>
            </a:endParaRPr>
          </a:p>
          <a:p>
            <a:pPr indent="0" lvl="0" marL="0" rtl="0" algn="ctr">
              <a:spcBef>
                <a:spcPts val="0"/>
              </a:spcBef>
              <a:spcAft>
                <a:spcPts val="0"/>
              </a:spcAft>
              <a:buClr>
                <a:schemeClr val="dk1"/>
              </a:buClr>
              <a:buSzPts val="1200"/>
              <a:buFont typeface="Arial"/>
              <a:buNone/>
            </a:pPr>
            <a:r>
              <a:rPr b="1" lang="en" sz="700">
                <a:solidFill>
                  <a:schemeClr val="dk1"/>
                </a:solidFill>
                <a:latin typeface="Helvetica Neue"/>
                <a:ea typeface="Helvetica Neue"/>
                <a:cs typeface="Helvetica Neue"/>
                <a:sym typeface="Helvetica Neue"/>
              </a:rPr>
              <a:t>When a crash occurs in Victoria, what are the factors affecting the likelihood of death occurring?</a:t>
            </a:r>
            <a:endParaRPr b="1" sz="700">
              <a:solidFill>
                <a:schemeClr val="dk1"/>
              </a:solidFill>
            </a:endParaRPr>
          </a:p>
          <a:p>
            <a:pPr indent="0" lvl="0" marL="0" marR="0" rtl="0" algn="ctr">
              <a:spcBef>
                <a:spcPts val="0"/>
              </a:spcBef>
              <a:spcAft>
                <a:spcPts val="0"/>
              </a:spcAft>
              <a:buNone/>
            </a:pPr>
            <a:r>
              <a:t/>
            </a:r>
            <a:endParaRPr sz="1100"/>
          </a:p>
        </p:txBody>
      </p:sp>
      <p:sp>
        <p:nvSpPr>
          <p:cNvPr id="190" name="Google Shape;190;p25"/>
          <p:cNvSpPr/>
          <p:nvPr/>
        </p:nvSpPr>
        <p:spPr>
          <a:xfrm>
            <a:off x="3195624" y="3295464"/>
            <a:ext cx="2537400" cy="246000"/>
          </a:xfrm>
          <a:prstGeom prst="rect">
            <a:avLst/>
          </a:prstGeom>
          <a:solidFill>
            <a:schemeClr val="accent2"/>
          </a:solidFill>
          <a:ln cap="flat" cmpd="sng" w="25400">
            <a:solidFill>
              <a:schemeClr val="dk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1100">
                <a:solidFill>
                  <a:schemeClr val="dk1"/>
                </a:solidFill>
                <a:latin typeface="Quattrocento Sans"/>
                <a:ea typeface="Quattrocento Sans"/>
                <a:cs typeface="Quattrocento Sans"/>
                <a:sym typeface="Quattrocento Sans"/>
              </a:rPr>
              <a:t>Data Used</a:t>
            </a:r>
            <a:endParaRPr sz="1100"/>
          </a:p>
        </p:txBody>
      </p:sp>
      <p:sp>
        <p:nvSpPr>
          <p:cNvPr id="191" name="Google Shape;191;p25"/>
          <p:cNvSpPr/>
          <p:nvPr/>
        </p:nvSpPr>
        <p:spPr>
          <a:xfrm>
            <a:off x="6254855" y="2033671"/>
            <a:ext cx="2537400" cy="1148400"/>
          </a:xfrm>
          <a:prstGeom prst="rect">
            <a:avLst/>
          </a:prstGeom>
          <a:solidFill>
            <a:srgbClr val="F2F2F2"/>
          </a:solidFill>
          <a:ln cap="flat" cmpd="sng" w="25400">
            <a:solidFill>
              <a:srgbClr val="F2F2F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200">
              <a:solidFill>
                <a:schemeClr val="dk1"/>
              </a:solidFill>
              <a:latin typeface="Quattrocento Sans"/>
              <a:ea typeface="Quattrocento Sans"/>
              <a:cs typeface="Quattrocento Sans"/>
              <a:sym typeface="Quattrocento Sans"/>
            </a:endParaRPr>
          </a:p>
        </p:txBody>
      </p:sp>
      <p:sp>
        <p:nvSpPr>
          <p:cNvPr id="192" name="Google Shape;192;p25"/>
          <p:cNvSpPr/>
          <p:nvPr/>
        </p:nvSpPr>
        <p:spPr>
          <a:xfrm>
            <a:off x="6249725" y="3296075"/>
            <a:ext cx="2542500" cy="1356000"/>
          </a:xfrm>
          <a:prstGeom prst="rect">
            <a:avLst/>
          </a:prstGeom>
          <a:solidFill>
            <a:srgbClr val="F2F2F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200">
              <a:solidFill>
                <a:schemeClr val="dk1"/>
              </a:solidFill>
              <a:latin typeface="Quattrocento Sans"/>
              <a:ea typeface="Quattrocento Sans"/>
              <a:cs typeface="Quattrocento Sans"/>
              <a:sym typeface="Quattrocento Sans"/>
            </a:endParaRPr>
          </a:p>
        </p:txBody>
      </p:sp>
      <p:sp>
        <p:nvSpPr>
          <p:cNvPr id="193" name="Google Shape;193;p25"/>
          <p:cNvSpPr/>
          <p:nvPr/>
        </p:nvSpPr>
        <p:spPr>
          <a:xfrm>
            <a:off x="6254850" y="2033798"/>
            <a:ext cx="2537400" cy="246000"/>
          </a:xfrm>
          <a:prstGeom prst="rect">
            <a:avLst/>
          </a:prstGeom>
          <a:solidFill>
            <a:schemeClr val="accent2"/>
          </a:solidFill>
          <a:ln cap="flat" cmpd="sng" w="25400">
            <a:solidFill>
              <a:schemeClr val="dk2"/>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SzPts val="1400"/>
              <a:buNone/>
            </a:pPr>
            <a:r>
              <a:t/>
            </a:r>
            <a:endParaRPr b="1" sz="700">
              <a:solidFill>
                <a:schemeClr val="dk1"/>
              </a:solidFill>
              <a:latin typeface="Helvetica Neue"/>
              <a:ea typeface="Helvetica Neue"/>
              <a:cs typeface="Helvetica Neue"/>
              <a:sym typeface="Helvetica Neue"/>
            </a:endParaRPr>
          </a:p>
          <a:p>
            <a:pPr indent="0" lvl="0" marL="0" rtl="0" algn="ctr">
              <a:spcBef>
                <a:spcPts val="0"/>
              </a:spcBef>
              <a:spcAft>
                <a:spcPts val="0"/>
              </a:spcAft>
              <a:buClr>
                <a:schemeClr val="dk1"/>
              </a:buClr>
              <a:buSzPts val="1400"/>
              <a:buFont typeface="Arial"/>
              <a:buNone/>
            </a:pPr>
            <a:r>
              <a:rPr b="1" lang="en" sz="700">
                <a:solidFill>
                  <a:schemeClr val="dk1"/>
                </a:solidFill>
                <a:latin typeface="Helvetica Neue"/>
                <a:ea typeface="Helvetica Neue"/>
                <a:cs typeface="Helvetica Neue"/>
                <a:sym typeface="Helvetica Neue"/>
              </a:rPr>
              <a:t>How can we commercialise this analysis and also improve the safety of Vic Roads?</a:t>
            </a:r>
            <a:endParaRPr b="1" sz="900">
              <a:solidFill>
                <a:schemeClr val="dk1"/>
              </a:solidFill>
            </a:endParaRPr>
          </a:p>
          <a:p>
            <a:pPr indent="0" lvl="0" marL="0" marR="0" rtl="0" algn="ctr">
              <a:spcBef>
                <a:spcPts val="0"/>
              </a:spcBef>
              <a:spcAft>
                <a:spcPts val="0"/>
              </a:spcAft>
              <a:buNone/>
            </a:pPr>
            <a:r>
              <a:t/>
            </a:r>
            <a:endParaRPr sz="1100"/>
          </a:p>
        </p:txBody>
      </p:sp>
      <p:sp>
        <p:nvSpPr>
          <p:cNvPr id="194" name="Google Shape;194;p25"/>
          <p:cNvSpPr/>
          <p:nvPr/>
        </p:nvSpPr>
        <p:spPr>
          <a:xfrm>
            <a:off x="6254855" y="3296084"/>
            <a:ext cx="2537400" cy="246000"/>
          </a:xfrm>
          <a:prstGeom prst="rect">
            <a:avLst/>
          </a:prstGeom>
          <a:solidFill>
            <a:schemeClr val="accent2"/>
          </a:solidFill>
          <a:ln cap="flat" cmpd="sng" w="25400">
            <a:solidFill>
              <a:schemeClr val="dk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1100">
                <a:solidFill>
                  <a:schemeClr val="dk1"/>
                </a:solidFill>
                <a:latin typeface="Quattrocento Sans"/>
                <a:ea typeface="Quattrocento Sans"/>
                <a:cs typeface="Quattrocento Sans"/>
                <a:sym typeface="Quattrocento Sans"/>
              </a:rPr>
              <a:t>Data Used</a:t>
            </a:r>
            <a:endParaRPr sz="1100"/>
          </a:p>
        </p:txBody>
      </p:sp>
      <p:sp>
        <p:nvSpPr>
          <p:cNvPr id="195" name="Google Shape;195;p25"/>
          <p:cNvSpPr txBox="1"/>
          <p:nvPr/>
        </p:nvSpPr>
        <p:spPr>
          <a:xfrm>
            <a:off x="136394" y="3624376"/>
            <a:ext cx="25374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t/>
            </a:r>
            <a:endParaRPr sz="1100"/>
          </a:p>
        </p:txBody>
      </p:sp>
      <p:sp>
        <p:nvSpPr>
          <p:cNvPr id="196" name="Google Shape;196;p25"/>
          <p:cNvSpPr txBox="1"/>
          <p:nvPr/>
        </p:nvSpPr>
        <p:spPr>
          <a:xfrm>
            <a:off x="6254855" y="2353196"/>
            <a:ext cx="2537400" cy="2385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t/>
            </a:r>
            <a:endParaRPr sz="1100"/>
          </a:p>
        </p:txBody>
      </p:sp>
      <p:sp>
        <p:nvSpPr>
          <p:cNvPr id="197" name="Google Shape;197;p25"/>
          <p:cNvSpPr txBox="1"/>
          <p:nvPr/>
        </p:nvSpPr>
        <p:spPr>
          <a:xfrm>
            <a:off x="6249739" y="3630700"/>
            <a:ext cx="2537400" cy="2385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t/>
            </a:r>
            <a:endParaRPr sz="1100"/>
          </a:p>
        </p:txBody>
      </p:sp>
      <p:cxnSp>
        <p:nvCxnSpPr>
          <p:cNvPr id="198" name="Google Shape;198;p25">
            <a:hlinkClick/>
          </p:cNvPr>
          <p:cNvCxnSpPr/>
          <p:nvPr/>
        </p:nvCxnSpPr>
        <p:spPr>
          <a:xfrm rot="10800000">
            <a:off x="5984468" y="2033601"/>
            <a:ext cx="0" cy="2410200"/>
          </a:xfrm>
          <a:prstGeom prst="straightConnector1">
            <a:avLst/>
          </a:prstGeom>
          <a:noFill/>
          <a:ln cap="flat" cmpd="sng" w="12700">
            <a:solidFill>
              <a:schemeClr val="accent3"/>
            </a:solidFill>
            <a:prstDash val="solid"/>
            <a:round/>
            <a:headEnd len="sm" w="sm" type="none"/>
            <a:tailEnd len="sm" w="sm" type="none"/>
          </a:ln>
        </p:spPr>
      </p:cxnSp>
      <p:sp>
        <p:nvSpPr>
          <p:cNvPr id="199" name="Google Shape;199;p25"/>
          <p:cNvSpPr txBox="1"/>
          <p:nvPr/>
        </p:nvSpPr>
        <p:spPr>
          <a:xfrm>
            <a:off x="242150" y="2353200"/>
            <a:ext cx="2325900" cy="7944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Helvetica Neue"/>
              <a:buChar char="●"/>
            </a:pPr>
            <a:r>
              <a:rPr lang="en" sz="800">
                <a:latin typeface="Helvetica Neue"/>
                <a:ea typeface="Helvetica Neue"/>
                <a:cs typeface="Helvetica Neue"/>
                <a:sym typeface="Helvetica Neue"/>
              </a:rPr>
              <a:t>Better understand the reasons for a </a:t>
            </a:r>
            <a:r>
              <a:rPr lang="en" sz="800">
                <a:latin typeface="Helvetica Neue"/>
                <a:ea typeface="Helvetica Neue"/>
                <a:cs typeface="Helvetica Neue"/>
                <a:sym typeface="Helvetica Neue"/>
              </a:rPr>
              <a:t>crash</a:t>
            </a:r>
            <a:r>
              <a:rPr lang="en" sz="800">
                <a:latin typeface="Helvetica Neue"/>
                <a:ea typeface="Helvetica Neue"/>
                <a:cs typeface="Helvetica Neue"/>
                <a:sym typeface="Helvetica Neue"/>
              </a:rPr>
              <a:t> </a:t>
            </a:r>
            <a:r>
              <a:rPr lang="en" sz="800">
                <a:latin typeface="Helvetica Neue"/>
                <a:ea typeface="Helvetica Neue"/>
                <a:cs typeface="Helvetica Neue"/>
                <a:sym typeface="Helvetica Neue"/>
              </a:rPr>
              <a:t>occurring</a:t>
            </a:r>
            <a:endParaRPr sz="8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279400" lvl="0" marL="457200" rtl="0" algn="l">
              <a:spcBef>
                <a:spcPts val="0"/>
              </a:spcBef>
              <a:spcAft>
                <a:spcPts val="0"/>
              </a:spcAft>
              <a:buSzPts val="800"/>
              <a:buFont typeface="Helvetica Neue"/>
              <a:buChar char="●"/>
            </a:pPr>
            <a:r>
              <a:rPr lang="en" sz="800">
                <a:latin typeface="Helvetica Neue"/>
                <a:ea typeface="Helvetica Neue"/>
                <a:cs typeface="Helvetica Neue"/>
                <a:sym typeface="Helvetica Neue"/>
              </a:rPr>
              <a:t>Highlight changes that can be made to reduce accident </a:t>
            </a:r>
            <a:r>
              <a:rPr lang="en" sz="800">
                <a:latin typeface="Helvetica Neue"/>
                <a:ea typeface="Helvetica Neue"/>
                <a:cs typeface="Helvetica Neue"/>
                <a:sym typeface="Helvetica Neue"/>
              </a:rPr>
              <a:t>incidence</a:t>
            </a:r>
            <a:r>
              <a:rPr lang="en" sz="800">
                <a:latin typeface="Helvetica Neue"/>
                <a:ea typeface="Helvetica Neue"/>
                <a:cs typeface="Helvetica Neue"/>
                <a:sym typeface="Helvetica Neue"/>
              </a:rPr>
              <a:t> </a:t>
            </a:r>
            <a:endParaRPr sz="8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p:txBody>
      </p:sp>
      <p:sp>
        <p:nvSpPr>
          <p:cNvPr id="200" name="Google Shape;200;p25"/>
          <p:cNvSpPr txBox="1"/>
          <p:nvPr/>
        </p:nvSpPr>
        <p:spPr>
          <a:xfrm>
            <a:off x="3248500" y="2353200"/>
            <a:ext cx="2402100" cy="8289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Helvetica Neue"/>
              <a:buChar char="●"/>
            </a:pPr>
            <a:r>
              <a:rPr lang="en" sz="800">
                <a:solidFill>
                  <a:schemeClr val="dk1"/>
                </a:solidFill>
                <a:latin typeface="Helvetica Neue"/>
                <a:ea typeface="Helvetica Neue"/>
                <a:cs typeface="Helvetica Neue"/>
                <a:sym typeface="Helvetica Neue"/>
              </a:rPr>
              <a:t>What factors may heighten a crash to result in deaths </a:t>
            </a:r>
            <a:r>
              <a:rPr lang="en" sz="800">
                <a:solidFill>
                  <a:schemeClr val="dk1"/>
                </a:solidFill>
                <a:latin typeface="Helvetica Neue"/>
                <a:ea typeface="Helvetica Neue"/>
                <a:cs typeface="Helvetica Neue"/>
                <a:sym typeface="Helvetica Neue"/>
              </a:rPr>
              <a:t>occurring</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279400" lvl="0" marL="457200" rtl="0" algn="l">
              <a:spcBef>
                <a:spcPts val="0"/>
              </a:spcBef>
              <a:spcAft>
                <a:spcPts val="0"/>
              </a:spcAft>
              <a:buClr>
                <a:schemeClr val="dk1"/>
              </a:buClr>
              <a:buSzPts val="800"/>
              <a:buFont typeface="Helvetica Neue"/>
              <a:buChar char="●"/>
            </a:pPr>
            <a:r>
              <a:rPr lang="en" sz="800">
                <a:solidFill>
                  <a:schemeClr val="dk1"/>
                </a:solidFill>
                <a:latin typeface="Helvetica Neue"/>
                <a:ea typeface="Helvetica Neue"/>
                <a:cs typeface="Helvetica Neue"/>
                <a:sym typeface="Helvetica Neue"/>
              </a:rPr>
              <a:t>Highlight changes that can be made to reduce deaths in accidents</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p:txBody>
      </p:sp>
      <p:sp>
        <p:nvSpPr>
          <p:cNvPr id="201" name="Google Shape;201;p25"/>
          <p:cNvSpPr txBox="1"/>
          <p:nvPr/>
        </p:nvSpPr>
        <p:spPr>
          <a:xfrm>
            <a:off x="6318350" y="2318700"/>
            <a:ext cx="2402100" cy="8289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Clr>
                <a:schemeClr val="dk1"/>
              </a:buClr>
              <a:buSzPts val="800"/>
              <a:buFont typeface="Helvetica Neue"/>
              <a:buChar char="●"/>
            </a:pPr>
            <a:r>
              <a:rPr lang="en" sz="800">
                <a:solidFill>
                  <a:schemeClr val="dk1"/>
                </a:solidFill>
                <a:latin typeface="Helvetica Neue"/>
                <a:ea typeface="Helvetica Neue"/>
                <a:cs typeface="Helvetica Neue"/>
                <a:sym typeface="Helvetica Neue"/>
              </a:rPr>
              <a:t>Synthesise findings to create a safety rating for LGAs - this rating can be sold to the LGAs</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279400" lvl="0" marL="457200" rtl="0" algn="l">
              <a:spcBef>
                <a:spcPts val="0"/>
              </a:spcBef>
              <a:spcAft>
                <a:spcPts val="0"/>
              </a:spcAft>
              <a:buClr>
                <a:schemeClr val="dk1"/>
              </a:buClr>
              <a:buSzPts val="800"/>
              <a:buFont typeface="Helvetica Neue"/>
              <a:buChar char="●"/>
            </a:pPr>
            <a:r>
              <a:rPr lang="en" sz="800">
                <a:solidFill>
                  <a:schemeClr val="dk1"/>
                </a:solidFill>
                <a:latin typeface="Helvetica Neue"/>
                <a:ea typeface="Helvetica Neue"/>
                <a:cs typeface="Helvetica Neue"/>
                <a:sym typeface="Helvetica Neue"/>
              </a:rPr>
              <a:t>Reduce the economic impact of losing lives to car crashes</a:t>
            </a:r>
            <a:endParaRPr sz="900">
              <a:solidFill>
                <a:schemeClr val="dk1"/>
              </a:solidFill>
              <a:latin typeface="Helvetica Neue"/>
              <a:ea typeface="Helvetica Neue"/>
              <a:cs typeface="Helvetica Neue"/>
              <a:sym typeface="Helvetica Neue"/>
            </a:endParaRPr>
          </a:p>
          <a:p>
            <a:pPr indent="0" lvl="0" marL="45720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p:txBody>
      </p:sp>
      <p:sp>
        <p:nvSpPr>
          <p:cNvPr id="202" name="Google Shape;202;p25"/>
          <p:cNvSpPr txBox="1"/>
          <p:nvPr/>
        </p:nvSpPr>
        <p:spPr>
          <a:xfrm>
            <a:off x="3308950" y="3542075"/>
            <a:ext cx="2325900" cy="7944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Helvetica Neue"/>
              <a:buChar char="●"/>
            </a:pPr>
            <a:r>
              <a:rPr lang="en" sz="800">
                <a:latin typeface="Helvetica Neue"/>
                <a:ea typeface="Helvetica Neue"/>
                <a:cs typeface="Helvetica Neue"/>
                <a:sym typeface="Helvetica Neue"/>
              </a:rPr>
              <a:t>Victorian Government Crash Statistics - 490949 Crash Incidences from 2006 to 2020</a:t>
            </a:r>
            <a:endParaRPr sz="800">
              <a:latin typeface="Helvetica Neue"/>
              <a:ea typeface="Helvetica Neue"/>
              <a:cs typeface="Helvetica Neue"/>
              <a:sym typeface="Helvetica Neue"/>
            </a:endParaRPr>
          </a:p>
          <a:p>
            <a:pPr indent="0" lvl="0" marL="0" rtl="0" algn="l">
              <a:spcBef>
                <a:spcPts val="0"/>
              </a:spcBef>
              <a:spcAft>
                <a:spcPts val="0"/>
              </a:spcAft>
              <a:buNone/>
            </a:pPr>
            <a:r>
              <a:t/>
            </a:r>
            <a:endParaRPr sz="800">
              <a:latin typeface="Helvetica Neue"/>
              <a:ea typeface="Helvetica Neue"/>
              <a:cs typeface="Helvetica Neue"/>
              <a:sym typeface="Helvetica Neue"/>
            </a:endParaRPr>
          </a:p>
          <a:p>
            <a:pPr indent="-279400" lvl="0" marL="457200" rtl="0" algn="l">
              <a:spcBef>
                <a:spcPts val="0"/>
              </a:spcBef>
              <a:spcAft>
                <a:spcPts val="0"/>
              </a:spcAft>
              <a:buClr>
                <a:schemeClr val="dk1"/>
              </a:buClr>
              <a:buSzPts val="800"/>
              <a:buFont typeface="Helvetica Neue"/>
              <a:buChar char="●"/>
            </a:pPr>
            <a:r>
              <a:rPr lang="en" sz="800">
                <a:solidFill>
                  <a:schemeClr val="dk1"/>
                </a:solidFill>
                <a:latin typeface="Helvetica Neue"/>
                <a:ea typeface="Helvetica Neue"/>
                <a:cs typeface="Helvetica Neue"/>
                <a:sym typeface="Helvetica Neue"/>
              </a:rPr>
              <a:t>CSV Format;Included - Location Age,Gender,Lighting Conditions ETC </a:t>
            </a:r>
            <a:endParaRPr sz="8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8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p:txBody>
      </p:sp>
      <p:sp>
        <p:nvSpPr>
          <p:cNvPr id="203" name="Google Shape;203;p25"/>
          <p:cNvSpPr txBox="1"/>
          <p:nvPr/>
        </p:nvSpPr>
        <p:spPr>
          <a:xfrm>
            <a:off x="245550" y="3580575"/>
            <a:ext cx="2325900" cy="7944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Helvetica Neue"/>
              <a:buChar char="●"/>
            </a:pPr>
            <a:r>
              <a:rPr lang="en" sz="800">
                <a:latin typeface="Helvetica Neue"/>
                <a:ea typeface="Helvetica Neue"/>
                <a:cs typeface="Helvetica Neue"/>
                <a:sym typeface="Helvetica Neue"/>
              </a:rPr>
              <a:t>Victorian Government Crash Statistics - 490949 Crash Incidences from 2006 to 2020</a:t>
            </a:r>
            <a:endParaRPr sz="800">
              <a:latin typeface="Helvetica Neue"/>
              <a:ea typeface="Helvetica Neue"/>
              <a:cs typeface="Helvetica Neue"/>
              <a:sym typeface="Helvetica Neue"/>
            </a:endParaRPr>
          </a:p>
          <a:p>
            <a:pPr indent="0" lvl="0" marL="0" rtl="0" algn="l">
              <a:spcBef>
                <a:spcPts val="0"/>
              </a:spcBef>
              <a:spcAft>
                <a:spcPts val="0"/>
              </a:spcAft>
              <a:buNone/>
            </a:pPr>
            <a:r>
              <a:t/>
            </a:r>
            <a:endParaRPr sz="800">
              <a:latin typeface="Helvetica Neue"/>
              <a:ea typeface="Helvetica Neue"/>
              <a:cs typeface="Helvetica Neue"/>
              <a:sym typeface="Helvetica Neue"/>
            </a:endParaRPr>
          </a:p>
          <a:p>
            <a:pPr indent="-279400" lvl="0" marL="457200" rtl="0" algn="l">
              <a:spcBef>
                <a:spcPts val="0"/>
              </a:spcBef>
              <a:spcAft>
                <a:spcPts val="0"/>
              </a:spcAft>
              <a:buClr>
                <a:schemeClr val="dk1"/>
              </a:buClr>
              <a:buSzPts val="800"/>
              <a:buFont typeface="Helvetica Neue"/>
              <a:buChar char="●"/>
            </a:pPr>
            <a:r>
              <a:rPr lang="en" sz="800">
                <a:solidFill>
                  <a:schemeClr val="dk1"/>
                </a:solidFill>
                <a:latin typeface="Helvetica Neue"/>
                <a:ea typeface="Helvetica Neue"/>
                <a:cs typeface="Helvetica Neue"/>
                <a:sym typeface="Helvetica Neue"/>
              </a:rPr>
              <a:t>CSV Format;Included - Location Age,Gender,Lighting Conditions ETC </a:t>
            </a:r>
            <a:endParaRPr sz="8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p:txBody>
      </p:sp>
      <p:sp>
        <p:nvSpPr>
          <p:cNvPr id="204" name="Google Shape;204;p25"/>
          <p:cNvSpPr txBox="1"/>
          <p:nvPr/>
        </p:nvSpPr>
        <p:spPr>
          <a:xfrm>
            <a:off x="6318350" y="3580575"/>
            <a:ext cx="2325900" cy="10710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Helvetica Neue"/>
              <a:buChar char="●"/>
            </a:pPr>
            <a:r>
              <a:rPr lang="en" sz="800">
                <a:latin typeface="Helvetica Neue"/>
                <a:ea typeface="Helvetica Neue"/>
                <a:cs typeface="Helvetica Neue"/>
                <a:sym typeface="Helvetica Neue"/>
              </a:rPr>
              <a:t>Victorian Government Crash Statistics </a:t>
            </a:r>
            <a:endParaRPr sz="800">
              <a:latin typeface="Helvetica Neue"/>
              <a:ea typeface="Helvetica Neue"/>
              <a:cs typeface="Helvetica Neue"/>
              <a:sym typeface="Helvetica Neue"/>
            </a:endParaRPr>
          </a:p>
          <a:p>
            <a:pPr indent="0" lvl="0" marL="0" rtl="0" algn="l">
              <a:spcBef>
                <a:spcPts val="0"/>
              </a:spcBef>
              <a:spcAft>
                <a:spcPts val="0"/>
              </a:spcAft>
              <a:buNone/>
            </a:pPr>
            <a:r>
              <a:t/>
            </a:r>
            <a:endParaRPr sz="800">
              <a:latin typeface="Helvetica Neue"/>
              <a:ea typeface="Helvetica Neue"/>
              <a:cs typeface="Helvetica Neue"/>
              <a:sym typeface="Helvetica Neue"/>
            </a:endParaRPr>
          </a:p>
          <a:p>
            <a:pPr indent="-279400" lvl="0" marL="457200" rtl="0" algn="l">
              <a:spcBef>
                <a:spcPts val="0"/>
              </a:spcBef>
              <a:spcAft>
                <a:spcPts val="0"/>
              </a:spcAft>
              <a:buSzPts val="800"/>
              <a:buFont typeface="Helvetica Neue"/>
              <a:buChar char="●"/>
            </a:pPr>
            <a:r>
              <a:rPr lang="en" sz="800">
                <a:latin typeface="Helvetica Neue"/>
                <a:ea typeface="Helvetica Neue"/>
                <a:cs typeface="Helvetica Neue"/>
                <a:sym typeface="Helvetica Neue"/>
              </a:rPr>
              <a:t>Australian Life Tables 2015-17</a:t>
            </a:r>
            <a:endParaRPr sz="800">
              <a:latin typeface="Helvetica Neue"/>
              <a:ea typeface="Helvetica Neue"/>
              <a:cs typeface="Helvetica Neue"/>
              <a:sym typeface="Helvetica Neue"/>
            </a:endParaRPr>
          </a:p>
          <a:p>
            <a:pPr indent="0" lvl="0" marL="457200" rtl="0" algn="l">
              <a:spcBef>
                <a:spcPts val="0"/>
              </a:spcBef>
              <a:spcAft>
                <a:spcPts val="0"/>
              </a:spcAft>
              <a:buNone/>
            </a:pPr>
            <a:r>
              <a:t/>
            </a:r>
            <a:endParaRPr sz="800">
              <a:latin typeface="Helvetica Neue"/>
              <a:ea typeface="Helvetica Neue"/>
              <a:cs typeface="Helvetica Neue"/>
              <a:sym typeface="Helvetica Neue"/>
            </a:endParaRPr>
          </a:p>
          <a:p>
            <a:pPr indent="-279400" lvl="0" marL="457200" rtl="0" algn="l">
              <a:spcBef>
                <a:spcPts val="0"/>
              </a:spcBef>
              <a:spcAft>
                <a:spcPts val="0"/>
              </a:spcAft>
              <a:buSzPts val="800"/>
              <a:buFont typeface="Helvetica Neue"/>
              <a:buChar char="●"/>
            </a:pPr>
            <a:r>
              <a:rPr lang="en" sz="1000" u="sng">
                <a:solidFill>
                  <a:schemeClr val="accent5"/>
                </a:solidFill>
                <a:hlinkClick r:id="rId3">
                  <a:extLst>
                    <a:ext uri="{A12FA001-AC4F-418D-AE19-62706E023703}">
                      <ahyp:hlinkClr val="tx"/>
                    </a:ext>
                  </a:extLst>
                </a:hlinkClick>
              </a:rPr>
              <a:t>Value of life - Wikipedia</a:t>
            </a:r>
            <a:endParaRPr sz="400">
              <a:latin typeface="Helvetica Neue"/>
              <a:ea typeface="Helvetica Neue"/>
              <a:cs typeface="Helvetica Neue"/>
              <a:sym typeface="Helvetica Neue"/>
            </a:endParaRPr>
          </a:p>
          <a:p>
            <a:pPr indent="0" lvl="0" marL="457200" rtl="0" algn="l">
              <a:spcBef>
                <a:spcPts val="0"/>
              </a:spcBef>
              <a:spcAft>
                <a:spcPts val="0"/>
              </a:spcAft>
              <a:buNone/>
            </a:pPr>
            <a:r>
              <a:t/>
            </a:r>
            <a:endParaRPr sz="8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a:p>
            <a:pPr indent="0" lvl="0" marL="0" rtl="0" algn="l">
              <a:spcBef>
                <a:spcPts val="0"/>
              </a:spcBef>
              <a:spcAft>
                <a:spcPts val="0"/>
              </a:spcAft>
              <a:buNone/>
            </a:pPr>
            <a:r>
              <a:t/>
            </a:r>
            <a:endParaRPr sz="900">
              <a:latin typeface="Helvetica Neue"/>
              <a:ea typeface="Helvetica Neue"/>
              <a:cs typeface="Helvetica Neue"/>
              <a:sym typeface="Helvetica Neu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6"/>
          <p:cNvSpPr txBox="1"/>
          <p:nvPr>
            <p:ph type="title"/>
          </p:nvPr>
        </p:nvSpPr>
        <p:spPr>
          <a:xfrm>
            <a:off x="114655" y="56070"/>
            <a:ext cx="6914700" cy="5523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Data Cleanup</a:t>
            </a:r>
            <a:endParaRPr/>
          </a:p>
        </p:txBody>
      </p:sp>
      <p:sp>
        <p:nvSpPr>
          <p:cNvPr id="210" name="Google Shape;210;p26"/>
          <p:cNvSpPr txBox="1"/>
          <p:nvPr/>
        </p:nvSpPr>
        <p:spPr>
          <a:xfrm>
            <a:off x="197500" y="847650"/>
            <a:ext cx="4098300" cy="3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Location Analysis Data Cleanup</a:t>
            </a:r>
            <a:endParaRPr>
              <a:latin typeface="Helvetica Neue"/>
              <a:ea typeface="Helvetica Neue"/>
              <a:cs typeface="Helvetica Neue"/>
              <a:sym typeface="Helvetica Neue"/>
            </a:endParaRPr>
          </a:p>
          <a:p>
            <a:pPr indent="0" lvl="0" marL="0" rtl="0" algn="l">
              <a:spcBef>
                <a:spcPts val="0"/>
              </a:spcBef>
              <a:spcAft>
                <a:spcPts val="0"/>
              </a:spcAft>
              <a:buNone/>
            </a:pPr>
            <a:r>
              <a:t/>
            </a:r>
            <a:endParaRPr>
              <a:latin typeface="Helvetica Neue"/>
              <a:ea typeface="Helvetica Neue"/>
              <a:cs typeface="Helvetica Neue"/>
              <a:sym typeface="Helvetica Neue"/>
            </a:endParaRPr>
          </a:p>
        </p:txBody>
      </p:sp>
      <p:pic>
        <p:nvPicPr>
          <p:cNvPr id="211" name="Google Shape;211;p26"/>
          <p:cNvPicPr preferRelativeResize="0"/>
          <p:nvPr/>
        </p:nvPicPr>
        <p:blipFill>
          <a:blip r:embed="rId3">
            <a:alphaModFix/>
          </a:blip>
          <a:stretch>
            <a:fillRect/>
          </a:stretch>
        </p:blipFill>
        <p:spPr>
          <a:xfrm>
            <a:off x="225675" y="1470450"/>
            <a:ext cx="4905372" cy="2850625"/>
          </a:xfrm>
          <a:prstGeom prst="rect">
            <a:avLst/>
          </a:prstGeom>
          <a:noFill/>
          <a:ln>
            <a:noFill/>
          </a:ln>
        </p:spPr>
      </p:pic>
      <p:pic>
        <p:nvPicPr>
          <p:cNvPr id="212" name="Google Shape;212;p26"/>
          <p:cNvPicPr preferRelativeResize="0"/>
          <p:nvPr/>
        </p:nvPicPr>
        <p:blipFill>
          <a:blip r:embed="rId4">
            <a:alphaModFix/>
          </a:blip>
          <a:stretch>
            <a:fillRect/>
          </a:stretch>
        </p:blipFill>
        <p:spPr>
          <a:xfrm>
            <a:off x="5569400" y="1470438"/>
            <a:ext cx="3543450" cy="238125"/>
          </a:xfrm>
          <a:prstGeom prst="rect">
            <a:avLst/>
          </a:prstGeom>
          <a:noFill/>
          <a:ln>
            <a:noFill/>
          </a:ln>
        </p:spPr>
      </p:pic>
      <p:sp>
        <p:nvSpPr>
          <p:cNvPr id="213" name="Google Shape;213;p26"/>
          <p:cNvSpPr/>
          <p:nvPr/>
        </p:nvSpPr>
        <p:spPr>
          <a:xfrm rot="10800000">
            <a:off x="5607300" y="1896825"/>
            <a:ext cx="3536700" cy="207600"/>
          </a:xfrm>
          <a:prstGeom prst="triangle">
            <a:avLst>
              <a:gd fmla="val 49919" name="adj"/>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
        <p:nvSpPr>
          <p:cNvPr id="214" name="Google Shape;214;p26"/>
          <p:cNvSpPr txBox="1"/>
          <p:nvPr/>
        </p:nvSpPr>
        <p:spPr>
          <a:xfrm>
            <a:off x="5636225" y="2120100"/>
            <a:ext cx="35835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100">
                <a:solidFill>
                  <a:srgbClr val="292929"/>
                </a:solidFill>
                <a:highlight>
                  <a:schemeClr val="lt1"/>
                </a:highlight>
              </a:rPr>
              <a:t>Replaced ‘-9’ for missing data with ‘na’ </a:t>
            </a:r>
            <a:endParaRPr b="1" i="1" sz="1100">
              <a:solidFill>
                <a:srgbClr val="292929"/>
              </a:solidFill>
              <a:highlight>
                <a:schemeClr val="lt1"/>
              </a:highlight>
            </a:endParaRPr>
          </a:p>
        </p:txBody>
      </p:sp>
      <p:pic>
        <p:nvPicPr>
          <p:cNvPr id="215" name="Google Shape;215;p26"/>
          <p:cNvPicPr preferRelativeResize="0"/>
          <p:nvPr/>
        </p:nvPicPr>
        <p:blipFill>
          <a:blip r:embed="rId5">
            <a:alphaModFix/>
          </a:blip>
          <a:stretch>
            <a:fillRect/>
          </a:stretch>
        </p:blipFill>
        <p:spPr>
          <a:xfrm>
            <a:off x="5569612" y="2384100"/>
            <a:ext cx="3612074" cy="1513175"/>
          </a:xfrm>
          <a:prstGeom prst="rect">
            <a:avLst/>
          </a:prstGeom>
          <a:noFill/>
          <a:ln>
            <a:noFill/>
          </a:ln>
        </p:spPr>
      </p:pic>
      <p:sp>
        <p:nvSpPr>
          <p:cNvPr id="216" name="Google Shape;216;p26"/>
          <p:cNvSpPr/>
          <p:nvPr/>
        </p:nvSpPr>
        <p:spPr>
          <a:xfrm rot="10800000">
            <a:off x="5607300" y="4005375"/>
            <a:ext cx="3536700" cy="207600"/>
          </a:xfrm>
          <a:prstGeom prst="triangle">
            <a:avLst>
              <a:gd fmla="val 49919" name="adj"/>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Helvetica Neue"/>
              <a:ea typeface="Helvetica Neue"/>
              <a:cs typeface="Helvetica Neue"/>
              <a:sym typeface="Helvetica Neue"/>
            </a:endParaRPr>
          </a:p>
        </p:txBody>
      </p:sp>
      <p:sp>
        <p:nvSpPr>
          <p:cNvPr id="217" name="Google Shape;217;p26"/>
          <p:cNvSpPr txBox="1"/>
          <p:nvPr/>
        </p:nvSpPr>
        <p:spPr>
          <a:xfrm>
            <a:off x="5583888" y="4279550"/>
            <a:ext cx="35835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100">
                <a:solidFill>
                  <a:srgbClr val="292929"/>
                </a:solidFill>
                <a:highlight>
                  <a:schemeClr val="lt1"/>
                </a:highlight>
              </a:rPr>
              <a:t>Concatenation of multiple CSV sources</a:t>
            </a:r>
            <a:endParaRPr b="1" i="1" sz="1100">
              <a:solidFill>
                <a:srgbClr val="292929"/>
              </a:solidFill>
              <a:highlight>
                <a:schemeClr val="lt1"/>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7"/>
          <p:cNvSpPr txBox="1"/>
          <p:nvPr/>
        </p:nvSpPr>
        <p:spPr>
          <a:xfrm>
            <a:off x="530887" y="2055248"/>
            <a:ext cx="5173800" cy="10329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2"/>
              </a:buClr>
              <a:buSzPts val="5000"/>
              <a:buFont typeface="Helvetica Neue"/>
              <a:buNone/>
            </a:pPr>
            <a:r>
              <a:rPr b="1" lang="en" sz="5000">
                <a:solidFill>
                  <a:schemeClr val="lt2"/>
                </a:solidFill>
                <a:latin typeface="Helvetica Neue"/>
                <a:ea typeface="Helvetica Neue"/>
                <a:cs typeface="Helvetica Neue"/>
                <a:sym typeface="Helvetica Neue"/>
              </a:rPr>
              <a:t>| Project Outline</a:t>
            </a:r>
            <a:endParaRPr b="1" sz="5000">
              <a:solidFill>
                <a:schemeClr val="lt2"/>
              </a:solidFill>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8"/>
          <p:cNvSpPr/>
          <p:nvPr/>
        </p:nvSpPr>
        <p:spPr>
          <a:xfrm>
            <a:off x="6066275" y="0"/>
            <a:ext cx="3095700" cy="51435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pic>
        <p:nvPicPr>
          <p:cNvPr id="230" name="Google Shape;230;p28"/>
          <p:cNvPicPr preferRelativeResize="0"/>
          <p:nvPr/>
        </p:nvPicPr>
        <p:blipFill>
          <a:blip r:embed="rId3">
            <a:alphaModFix/>
          </a:blip>
          <a:stretch>
            <a:fillRect/>
          </a:stretch>
        </p:blipFill>
        <p:spPr>
          <a:xfrm>
            <a:off x="6075800" y="0"/>
            <a:ext cx="3105150" cy="5143500"/>
          </a:xfrm>
          <a:prstGeom prst="rect">
            <a:avLst/>
          </a:prstGeom>
          <a:noFill/>
          <a:ln>
            <a:noFill/>
          </a:ln>
        </p:spPr>
      </p:pic>
      <p:sp>
        <p:nvSpPr>
          <p:cNvPr id="231" name="Google Shape;231;p28"/>
          <p:cNvSpPr/>
          <p:nvPr/>
        </p:nvSpPr>
        <p:spPr>
          <a:xfrm>
            <a:off x="2980282" y="2"/>
            <a:ext cx="3085982" cy="5143498"/>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pic>
        <p:nvPicPr>
          <p:cNvPr id="232" name="Google Shape;232;p28"/>
          <p:cNvPicPr preferRelativeResize="0"/>
          <p:nvPr/>
        </p:nvPicPr>
        <p:blipFill>
          <a:blip r:embed="rId4">
            <a:alphaModFix/>
          </a:blip>
          <a:stretch>
            <a:fillRect/>
          </a:stretch>
        </p:blipFill>
        <p:spPr>
          <a:xfrm>
            <a:off x="2988975" y="0"/>
            <a:ext cx="3124200" cy="5143500"/>
          </a:xfrm>
          <a:prstGeom prst="rect">
            <a:avLst/>
          </a:prstGeom>
          <a:noFill/>
          <a:ln>
            <a:noFill/>
          </a:ln>
        </p:spPr>
      </p:pic>
      <p:sp>
        <p:nvSpPr>
          <p:cNvPr id="233" name="Google Shape;233;p28"/>
          <p:cNvSpPr/>
          <p:nvPr/>
        </p:nvSpPr>
        <p:spPr>
          <a:xfrm>
            <a:off x="0" y="2"/>
            <a:ext cx="3040209" cy="5143498"/>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pic>
        <p:nvPicPr>
          <p:cNvPr id="234" name="Google Shape;234;p28"/>
          <p:cNvPicPr preferRelativeResize="0"/>
          <p:nvPr/>
        </p:nvPicPr>
        <p:blipFill>
          <a:blip r:embed="rId5">
            <a:alphaModFix/>
          </a:blip>
          <a:stretch>
            <a:fillRect/>
          </a:stretch>
        </p:blipFill>
        <p:spPr>
          <a:xfrm>
            <a:off x="-2275" y="0"/>
            <a:ext cx="3067050" cy="5143500"/>
          </a:xfrm>
          <a:prstGeom prst="rect">
            <a:avLst/>
          </a:prstGeom>
          <a:noFill/>
          <a:ln>
            <a:noFill/>
          </a:ln>
        </p:spPr>
      </p:pic>
      <p:sp>
        <p:nvSpPr>
          <p:cNvPr id="235" name="Google Shape;235;p28"/>
          <p:cNvSpPr/>
          <p:nvPr/>
        </p:nvSpPr>
        <p:spPr>
          <a:xfrm>
            <a:off x="4036635" y="832820"/>
            <a:ext cx="1057788" cy="1057788"/>
          </a:xfrm>
          <a:custGeom>
            <a:rect b="b" l="l" r="r" t="t"/>
            <a:pathLst>
              <a:path extrusionOk="0" h="1410384" w="1410384">
                <a:moveTo>
                  <a:pt x="708851" y="140578"/>
                </a:moveTo>
                <a:cubicBezTo>
                  <a:pt x="399239" y="140578"/>
                  <a:pt x="148248" y="391569"/>
                  <a:pt x="148248" y="701181"/>
                </a:cubicBezTo>
                <a:cubicBezTo>
                  <a:pt x="148248" y="1010793"/>
                  <a:pt x="399239" y="1261784"/>
                  <a:pt x="708851" y="1261784"/>
                </a:cubicBezTo>
                <a:cubicBezTo>
                  <a:pt x="1018463" y="1261784"/>
                  <a:pt x="1269454" y="1010793"/>
                  <a:pt x="1269454" y="701181"/>
                </a:cubicBezTo>
                <a:cubicBezTo>
                  <a:pt x="1269454" y="391569"/>
                  <a:pt x="1018463" y="140578"/>
                  <a:pt x="708851" y="140578"/>
                </a:cubicBezTo>
                <a:close/>
                <a:moveTo>
                  <a:pt x="705192" y="0"/>
                </a:moveTo>
                <a:cubicBezTo>
                  <a:pt x="1094659" y="0"/>
                  <a:pt x="1410384" y="315725"/>
                  <a:pt x="1410384" y="705192"/>
                </a:cubicBezTo>
                <a:cubicBezTo>
                  <a:pt x="1410384" y="1094659"/>
                  <a:pt x="1094659" y="1410384"/>
                  <a:pt x="705192" y="1410384"/>
                </a:cubicBezTo>
                <a:cubicBezTo>
                  <a:pt x="315725" y="1410384"/>
                  <a:pt x="0" y="1094659"/>
                  <a:pt x="0" y="705192"/>
                </a:cubicBezTo>
                <a:cubicBezTo>
                  <a:pt x="0" y="315725"/>
                  <a:pt x="315725" y="0"/>
                  <a:pt x="705192" y="0"/>
                </a:cubicBezTo>
                <a:close/>
              </a:path>
            </a:pathLst>
          </a:custGeom>
          <a:solidFill>
            <a:srgbClr val="D9D3C2"/>
          </a:solidFill>
          <a:ln cap="flat" cmpd="sng" w="12700">
            <a:solidFill>
              <a:srgbClr val="D9D3C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3000">
                <a:solidFill>
                  <a:srgbClr val="D9D3C2"/>
                </a:solidFill>
                <a:latin typeface="Helvetica Neue"/>
                <a:ea typeface="Helvetica Neue"/>
                <a:cs typeface="Helvetica Neue"/>
                <a:sym typeface="Helvetica Neue"/>
              </a:rPr>
              <a:t>2</a:t>
            </a:r>
            <a:endParaRPr sz="1100"/>
          </a:p>
        </p:txBody>
      </p:sp>
      <p:sp>
        <p:nvSpPr>
          <p:cNvPr id="236" name="Google Shape;236;p28"/>
          <p:cNvSpPr txBox="1"/>
          <p:nvPr/>
        </p:nvSpPr>
        <p:spPr>
          <a:xfrm>
            <a:off x="3152352" y="1942337"/>
            <a:ext cx="2865600" cy="2847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a:solidFill>
                  <a:srgbClr val="D9D3C2"/>
                </a:solidFill>
              </a:rPr>
              <a:t>Death Incidence Analysis</a:t>
            </a:r>
            <a:endParaRPr sz="1100"/>
          </a:p>
        </p:txBody>
      </p:sp>
      <p:sp>
        <p:nvSpPr>
          <p:cNvPr id="237" name="Google Shape;237;p28"/>
          <p:cNvSpPr/>
          <p:nvPr/>
        </p:nvSpPr>
        <p:spPr>
          <a:xfrm>
            <a:off x="3510351" y="2221721"/>
            <a:ext cx="2124489" cy="34289"/>
          </a:xfrm>
          <a:prstGeom prst="rect">
            <a:avLst/>
          </a:prstGeom>
          <a:solidFill>
            <a:schemeClr val="accent1"/>
          </a:solidFill>
          <a:ln cap="flat" cmpd="sng" w="12700">
            <a:solidFill>
              <a:srgbClr val="5D5D5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sp>
        <p:nvSpPr>
          <p:cNvPr id="238" name="Google Shape;238;p28"/>
          <p:cNvSpPr/>
          <p:nvPr/>
        </p:nvSpPr>
        <p:spPr>
          <a:xfrm>
            <a:off x="991210" y="832820"/>
            <a:ext cx="1057788" cy="1057788"/>
          </a:xfrm>
          <a:custGeom>
            <a:rect b="b" l="l" r="r" t="t"/>
            <a:pathLst>
              <a:path extrusionOk="0" h="1410384" w="1410384">
                <a:moveTo>
                  <a:pt x="708851" y="140578"/>
                </a:moveTo>
                <a:cubicBezTo>
                  <a:pt x="399239" y="140578"/>
                  <a:pt x="148248" y="391569"/>
                  <a:pt x="148248" y="701181"/>
                </a:cubicBezTo>
                <a:cubicBezTo>
                  <a:pt x="148248" y="1010793"/>
                  <a:pt x="399239" y="1261784"/>
                  <a:pt x="708851" y="1261784"/>
                </a:cubicBezTo>
                <a:cubicBezTo>
                  <a:pt x="1018463" y="1261784"/>
                  <a:pt x="1269454" y="1010793"/>
                  <a:pt x="1269454" y="701181"/>
                </a:cubicBezTo>
                <a:cubicBezTo>
                  <a:pt x="1269454" y="391569"/>
                  <a:pt x="1018463" y="140578"/>
                  <a:pt x="708851" y="140578"/>
                </a:cubicBezTo>
                <a:close/>
                <a:moveTo>
                  <a:pt x="705192" y="0"/>
                </a:moveTo>
                <a:cubicBezTo>
                  <a:pt x="1094659" y="0"/>
                  <a:pt x="1410384" y="315725"/>
                  <a:pt x="1410384" y="705192"/>
                </a:cubicBezTo>
                <a:cubicBezTo>
                  <a:pt x="1410384" y="1094659"/>
                  <a:pt x="1094659" y="1410384"/>
                  <a:pt x="705192" y="1410384"/>
                </a:cubicBezTo>
                <a:cubicBezTo>
                  <a:pt x="315725" y="1410384"/>
                  <a:pt x="0" y="1094659"/>
                  <a:pt x="0" y="705192"/>
                </a:cubicBezTo>
                <a:cubicBezTo>
                  <a:pt x="0" y="315725"/>
                  <a:pt x="315725" y="0"/>
                  <a:pt x="705192" y="0"/>
                </a:cubicBezTo>
                <a:close/>
              </a:path>
            </a:pathLst>
          </a:custGeom>
          <a:solidFill>
            <a:srgbClr val="D9D3C2"/>
          </a:solidFill>
          <a:ln cap="flat" cmpd="sng" w="12700">
            <a:solidFill>
              <a:srgbClr val="D9D3C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3000">
                <a:solidFill>
                  <a:srgbClr val="D9D3C2"/>
                </a:solidFill>
                <a:latin typeface="Helvetica Neue"/>
                <a:ea typeface="Helvetica Neue"/>
                <a:cs typeface="Helvetica Neue"/>
                <a:sym typeface="Helvetica Neue"/>
              </a:rPr>
              <a:t>1</a:t>
            </a:r>
            <a:endParaRPr b="1" sz="3000">
              <a:solidFill>
                <a:srgbClr val="D9D3C2"/>
              </a:solidFill>
              <a:latin typeface="Helvetica Neue"/>
              <a:ea typeface="Helvetica Neue"/>
              <a:cs typeface="Helvetica Neue"/>
              <a:sym typeface="Helvetica Neue"/>
            </a:endParaRPr>
          </a:p>
        </p:txBody>
      </p:sp>
      <p:sp>
        <p:nvSpPr>
          <p:cNvPr id="239" name="Google Shape;239;p28"/>
          <p:cNvSpPr txBox="1"/>
          <p:nvPr/>
        </p:nvSpPr>
        <p:spPr>
          <a:xfrm>
            <a:off x="55594" y="1942337"/>
            <a:ext cx="2865600" cy="2847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a:solidFill>
                  <a:srgbClr val="D9D3C2"/>
                </a:solidFill>
              </a:rPr>
              <a:t>Accident Incidence Analysis </a:t>
            </a:r>
            <a:endParaRPr sz="1100"/>
          </a:p>
        </p:txBody>
      </p:sp>
      <p:sp>
        <p:nvSpPr>
          <p:cNvPr id="240" name="Google Shape;240;p28"/>
          <p:cNvSpPr/>
          <p:nvPr/>
        </p:nvSpPr>
        <p:spPr>
          <a:xfrm>
            <a:off x="482599" y="2236481"/>
            <a:ext cx="2124489" cy="34289"/>
          </a:xfrm>
          <a:prstGeom prst="rect">
            <a:avLst/>
          </a:prstGeom>
          <a:solidFill>
            <a:schemeClr val="accent1"/>
          </a:solidFill>
          <a:ln cap="flat" cmpd="sng" w="12700">
            <a:solidFill>
              <a:srgbClr val="5D5D5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accent6"/>
              </a:solidFill>
              <a:latin typeface="Arial"/>
              <a:ea typeface="Arial"/>
              <a:cs typeface="Arial"/>
              <a:sym typeface="Arial"/>
            </a:endParaRPr>
          </a:p>
        </p:txBody>
      </p:sp>
      <p:sp>
        <p:nvSpPr>
          <p:cNvPr id="241" name="Google Shape;241;p28"/>
          <p:cNvSpPr txBox="1"/>
          <p:nvPr/>
        </p:nvSpPr>
        <p:spPr>
          <a:xfrm>
            <a:off x="342900" y="2407754"/>
            <a:ext cx="2392846" cy="1892826"/>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t/>
            </a:r>
            <a:endParaRPr sz="1400">
              <a:solidFill>
                <a:srgbClr val="DFDFDF"/>
              </a:solidFill>
              <a:latin typeface="Helvetica Neue"/>
              <a:ea typeface="Helvetica Neue"/>
              <a:cs typeface="Helvetica Neue"/>
              <a:sym typeface="Helvetica Neue"/>
            </a:endParaRPr>
          </a:p>
          <a:p>
            <a:pPr indent="0" lvl="0" marL="0" marR="0" rtl="0" algn="ctr">
              <a:spcBef>
                <a:spcPts val="0"/>
              </a:spcBef>
              <a:spcAft>
                <a:spcPts val="0"/>
              </a:spcAft>
              <a:buNone/>
            </a:pPr>
            <a:r>
              <a:rPr b="1" i="1" lang="en" sz="1500">
                <a:solidFill>
                  <a:schemeClr val="dk1"/>
                </a:solidFill>
                <a:latin typeface="Helvetica Neue"/>
                <a:ea typeface="Helvetica Neue"/>
                <a:cs typeface="Helvetica Neue"/>
                <a:sym typeface="Helvetica Neue"/>
              </a:rPr>
              <a:t>Using data, we conducted an analysis as to the effect of the location of an incident on the severity of a crash that occurred within that region</a:t>
            </a:r>
            <a:endParaRPr sz="1100"/>
          </a:p>
        </p:txBody>
      </p:sp>
      <p:sp>
        <p:nvSpPr>
          <p:cNvPr id="242" name="Google Shape;242;p28"/>
          <p:cNvSpPr/>
          <p:nvPr/>
        </p:nvSpPr>
        <p:spPr>
          <a:xfrm>
            <a:off x="7100771" y="832820"/>
            <a:ext cx="1057788" cy="1057788"/>
          </a:xfrm>
          <a:custGeom>
            <a:rect b="b" l="l" r="r" t="t"/>
            <a:pathLst>
              <a:path extrusionOk="0" h="1410384" w="1410384">
                <a:moveTo>
                  <a:pt x="708851" y="140578"/>
                </a:moveTo>
                <a:cubicBezTo>
                  <a:pt x="399239" y="140578"/>
                  <a:pt x="148248" y="391569"/>
                  <a:pt x="148248" y="701181"/>
                </a:cubicBezTo>
                <a:cubicBezTo>
                  <a:pt x="148248" y="1010793"/>
                  <a:pt x="399239" y="1261784"/>
                  <a:pt x="708851" y="1261784"/>
                </a:cubicBezTo>
                <a:cubicBezTo>
                  <a:pt x="1018463" y="1261784"/>
                  <a:pt x="1269454" y="1010793"/>
                  <a:pt x="1269454" y="701181"/>
                </a:cubicBezTo>
                <a:cubicBezTo>
                  <a:pt x="1269454" y="391569"/>
                  <a:pt x="1018463" y="140578"/>
                  <a:pt x="708851" y="140578"/>
                </a:cubicBezTo>
                <a:close/>
                <a:moveTo>
                  <a:pt x="705192" y="0"/>
                </a:moveTo>
                <a:cubicBezTo>
                  <a:pt x="1094659" y="0"/>
                  <a:pt x="1410384" y="315725"/>
                  <a:pt x="1410384" y="705192"/>
                </a:cubicBezTo>
                <a:cubicBezTo>
                  <a:pt x="1410384" y="1094659"/>
                  <a:pt x="1094659" y="1410384"/>
                  <a:pt x="705192" y="1410384"/>
                </a:cubicBezTo>
                <a:cubicBezTo>
                  <a:pt x="315725" y="1410384"/>
                  <a:pt x="0" y="1094659"/>
                  <a:pt x="0" y="705192"/>
                </a:cubicBezTo>
                <a:cubicBezTo>
                  <a:pt x="0" y="315725"/>
                  <a:pt x="315725" y="0"/>
                  <a:pt x="705192" y="0"/>
                </a:cubicBezTo>
                <a:close/>
              </a:path>
            </a:pathLst>
          </a:custGeom>
          <a:solidFill>
            <a:srgbClr val="D9D3C2"/>
          </a:solidFill>
          <a:ln cap="flat" cmpd="sng" w="12700">
            <a:solidFill>
              <a:srgbClr val="D9D3C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3000">
                <a:solidFill>
                  <a:srgbClr val="D9D3C2"/>
                </a:solidFill>
                <a:latin typeface="Helvetica Neue"/>
                <a:ea typeface="Helvetica Neue"/>
                <a:cs typeface="Helvetica Neue"/>
                <a:sym typeface="Helvetica Neue"/>
              </a:rPr>
              <a:t>3</a:t>
            </a:r>
            <a:endParaRPr sz="1100"/>
          </a:p>
        </p:txBody>
      </p:sp>
      <p:sp>
        <p:nvSpPr>
          <p:cNvPr id="243" name="Google Shape;243;p28"/>
          <p:cNvSpPr txBox="1"/>
          <p:nvPr/>
        </p:nvSpPr>
        <p:spPr>
          <a:xfrm>
            <a:off x="6180920" y="1942132"/>
            <a:ext cx="2865600" cy="2385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t/>
            </a:r>
            <a:endParaRPr sz="1100"/>
          </a:p>
        </p:txBody>
      </p:sp>
      <p:sp>
        <p:nvSpPr>
          <p:cNvPr id="244" name="Google Shape;244;p28"/>
          <p:cNvSpPr/>
          <p:nvPr/>
        </p:nvSpPr>
        <p:spPr>
          <a:xfrm>
            <a:off x="6567420" y="2219336"/>
            <a:ext cx="2124489" cy="34289"/>
          </a:xfrm>
          <a:prstGeom prst="rect">
            <a:avLst/>
          </a:prstGeom>
          <a:solidFill>
            <a:schemeClr val="accent1"/>
          </a:solidFill>
          <a:ln cap="flat" cmpd="sng" w="12700">
            <a:solidFill>
              <a:srgbClr val="5D5D5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sp>
        <p:nvSpPr>
          <p:cNvPr id="245" name="Google Shape;245;p28"/>
          <p:cNvSpPr txBox="1"/>
          <p:nvPr/>
        </p:nvSpPr>
        <p:spPr>
          <a:xfrm>
            <a:off x="6439450" y="2278750"/>
            <a:ext cx="2435400" cy="26553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t/>
            </a:r>
            <a:endParaRPr sz="1400">
              <a:solidFill>
                <a:srgbClr val="DFDFDF"/>
              </a:solidFill>
              <a:latin typeface="Helvetica Neue"/>
              <a:ea typeface="Helvetica Neue"/>
              <a:cs typeface="Helvetica Neue"/>
              <a:sym typeface="Helvetica Neue"/>
            </a:endParaRPr>
          </a:p>
          <a:p>
            <a:pPr indent="0" lvl="0" marL="0" marR="0" rtl="0" algn="ctr">
              <a:spcBef>
                <a:spcPts val="0"/>
              </a:spcBef>
              <a:spcAft>
                <a:spcPts val="0"/>
              </a:spcAft>
              <a:buNone/>
            </a:pPr>
            <a:r>
              <a:rPr b="1" i="1" lang="en">
                <a:solidFill>
                  <a:schemeClr val="dk1"/>
                </a:solidFill>
                <a:latin typeface="Helvetica Neue"/>
                <a:ea typeface="Helvetica Neue"/>
                <a:cs typeface="Helvetica Neue"/>
                <a:sym typeface="Helvetica Neue"/>
              </a:rPr>
              <a:t>Proposed a rating system which uses the key factors we have identified to suggest a safety rating for a particular LGA. Ultimately, </a:t>
            </a:r>
            <a:r>
              <a:rPr b="1" i="1" lang="en">
                <a:solidFill>
                  <a:schemeClr val="dk1"/>
                </a:solidFill>
                <a:latin typeface="Helvetica Neue"/>
                <a:ea typeface="Helvetica Neue"/>
                <a:cs typeface="Helvetica Neue"/>
                <a:sym typeface="Helvetica Neue"/>
              </a:rPr>
              <a:t>aiming</a:t>
            </a:r>
            <a:r>
              <a:rPr b="1" i="1" lang="en">
                <a:solidFill>
                  <a:schemeClr val="dk1"/>
                </a:solidFill>
                <a:latin typeface="Helvetica Neue"/>
                <a:ea typeface="Helvetica Neue"/>
                <a:cs typeface="Helvetica Neue"/>
                <a:sym typeface="Helvetica Neue"/>
              </a:rPr>
              <a:t> to reduce the number of </a:t>
            </a:r>
            <a:r>
              <a:rPr b="1" i="1" lang="en">
                <a:solidFill>
                  <a:schemeClr val="dk1"/>
                </a:solidFill>
                <a:latin typeface="Helvetica Neue"/>
                <a:ea typeface="Helvetica Neue"/>
                <a:cs typeface="Helvetica Neue"/>
                <a:sym typeface="Helvetica Neue"/>
              </a:rPr>
              <a:t>people involved in crash incidences and thus limiting the economic cost of death</a:t>
            </a:r>
            <a:r>
              <a:rPr b="1" i="1" lang="en">
                <a:solidFill>
                  <a:schemeClr val="dk1"/>
                </a:solidFill>
                <a:latin typeface="Helvetica Neue"/>
                <a:ea typeface="Helvetica Neue"/>
                <a:cs typeface="Helvetica Neue"/>
                <a:sym typeface="Helvetica Neue"/>
              </a:rPr>
              <a:t>  </a:t>
            </a:r>
            <a:endParaRPr sz="1100"/>
          </a:p>
        </p:txBody>
      </p:sp>
      <p:sp>
        <p:nvSpPr>
          <p:cNvPr id="246" name="Google Shape;246;p28"/>
          <p:cNvSpPr txBox="1"/>
          <p:nvPr/>
        </p:nvSpPr>
        <p:spPr>
          <a:xfrm>
            <a:off x="3325000" y="2393648"/>
            <a:ext cx="2392800" cy="23010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t/>
            </a:r>
            <a:endParaRPr sz="1400">
              <a:solidFill>
                <a:srgbClr val="DFDFDF"/>
              </a:solidFill>
              <a:latin typeface="Helvetica Neue"/>
              <a:ea typeface="Helvetica Neue"/>
              <a:cs typeface="Helvetica Neue"/>
              <a:sym typeface="Helvetica Neue"/>
            </a:endParaRPr>
          </a:p>
          <a:p>
            <a:pPr indent="0" lvl="0" marL="0" marR="0" rtl="0" algn="ctr">
              <a:spcBef>
                <a:spcPts val="0"/>
              </a:spcBef>
              <a:spcAft>
                <a:spcPts val="0"/>
              </a:spcAft>
              <a:buNone/>
            </a:pPr>
            <a:r>
              <a:rPr b="1" i="1" lang="en" sz="1500">
                <a:solidFill>
                  <a:schemeClr val="dk1"/>
                </a:solidFill>
                <a:latin typeface="Helvetica Neue"/>
                <a:ea typeface="Helvetica Neue"/>
                <a:cs typeface="Helvetica Neue"/>
                <a:sym typeface="Helvetica Neue"/>
              </a:rPr>
              <a:t>Considered the impact of a range of factors on the number of deaths </a:t>
            </a:r>
            <a:r>
              <a:rPr b="1" i="1" lang="en" sz="1500">
                <a:solidFill>
                  <a:schemeClr val="dk1"/>
                </a:solidFill>
                <a:latin typeface="Helvetica Neue"/>
                <a:ea typeface="Helvetica Neue"/>
                <a:cs typeface="Helvetica Neue"/>
                <a:sym typeface="Helvetica Neue"/>
              </a:rPr>
              <a:t>occurring</a:t>
            </a:r>
            <a:r>
              <a:rPr b="1" i="1" lang="en" sz="1500">
                <a:solidFill>
                  <a:schemeClr val="dk1"/>
                </a:solidFill>
                <a:latin typeface="Helvetica Neue"/>
                <a:ea typeface="Helvetica Neue"/>
                <a:cs typeface="Helvetica Neue"/>
                <a:sym typeface="Helvetica Neue"/>
              </a:rPr>
              <a:t> from a crash in Vic both </a:t>
            </a:r>
            <a:r>
              <a:rPr b="1" i="1" lang="en" sz="1500">
                <a:solidFill>
                  <a:schemeClr val="dk1"/>
                </a:solidFill>
                <a:latin typeface="Helvetica Neue"/>
                <a:ea typeface="Helvetica Neue"/>
                <a:cs typeface="Helvetica Neue"/>
                <a:sym typeface="Helvetica Neue"/>
              </a:rPr>
              <a:t>individually</a:t>
            </a:r>
            <a:r>
              <a:rPr b="1" i="1" lang="en" sz="1500">
                <a:solidFill>
                  <a:schemeClr val="dk1"/>
                </a:solidFill>
                <a:latin typeface="Helvetica Neue"/>
                <a:ea typeface="Helvetica Neue"/>
                <a:cs typeface="Helvetica Neue"/>
                <a:sym typeface="Helvetica Neue"/>
              </a:rPr>
              <a:t> as well as part of a linear regression model</a:t>
            </a:r>
            <a:endParaRPr b="1" i="1" sz="1500">
              <a:solidFill>
                <a:schemeClr val="dk1"/>
              </a:solidFill>
              <a:latin typeface="Helvetica Neue"/>
              <a:ea typeface="Helvetica Neue"/>
              <a:cs typeface="Helvetica Neue"/>
              <a:sym typeface="Helvetica Neue"/>
            </a:endParaRPr>
          </a:p>
          <a:p>
            <a:pPr indent="0" lvl="0" marL="0" marR="0" rtl="0" algn="ctr">
              <a:spcBef>
                <a:spcPts val="0"/>
              </a:spcBef>
              <a:spcAft>
                <a:spcPts val="0"/>
              </a:spcAft>
              <a:buNone/>
            </a:pPr>
            <a:r>
              <a:t/>
            </a:r>
            <a:endParaRPr b="1" i="1" sz="1500">
              <a:solidFill>
                <a:schemeClr val="dk1"/>
              </a:solidFill>
              <a:latin typeface="Helvetica Neue"/>
              <a:ea typeface="Helvetica Neue"/>
              <a:cs typeface="Helvetica Neue"/>
              <a:sym typeface="Helvetica Neue"/>
            </a:endParaRPr>
          </a:p>
          <a:p>
            <a:pPr indent="0" lvl="0" marL="0" marR="0" rtl="0" algn="l">
              <a:spcBef>
                <a:spcPts val="0"/>
              </a:spcBef>
              <a:spcAft>
                <a:spcPts val="0"/>
              </a:spcAft>
              <a:buNone/>
            </a:pPr>
            <a:r>
              <a:t/>
            </a:r>
            <a:endParaRPr sz="1100"/>
          </a:p>
        </p:txBody>
      </p:sp>
      <p:sp>
        <p:nvSpPr>
          <p:cNvPr id="247" name="Google Shape;247;p28"/>
          <p:cNvSpPr txBox="1"/>
          <p:nvPr/>
        </p:nvSpPr>
        <p:spPr>
          <a:xfrm>
            <a:off x="6180939" y="1942337"/>
            <a:ext cx="2865600" cy="2847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a:solidFill>
                  <a:srgbClr val="D9D3C2"/>
                </a:solidFill>
              </a:rPr>
              <a:t>Fintech Use Case</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9"/>
          <p:cNvSpPr txBox="1"/>
          <p:nvPr>
            <p:ph type="title"/>
          </p:nvPr>
        </p:nvSpPr>
        <p:spPr>
          <a:xfrm>
            <a:off x="114655" y="56070"/>
            <a:ext cx="6914735" cy="55223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1500"/>
              <a:buFont typeface="Helvetica Neue"/>
              <a:buNone/>
            </a:pPr>
            <a:r>
              <a:rPr lang="en"/>
              <a:t>Location Analysis </a:t>
            </a:r>
            <a:endParaRPr/>
          </a:p>
        </p:txBody>
      </p:sp>
      <p:sp>
        <p:nvSpPr>
          <p:cNvPr id="253" name="Google Shape;253;p29"/>
          <p:cNvSpPr txBox="1"/>
          <p:nvPr/>
        </p:nvSpPr>
        <p:spPr>
          <a:xfrm>
            <a:off x="4819688" y="4238500"/>
            <a:ext cx="3327600" cy="42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rgbClr val="EA9999"/>
                </a:solidFill>
                <a:latin typeface="Helvetica Neue"/>
                <a:ea typeface="Helvetica Neue"/>
                <a:cs typeface="Helvetica Neue"/>
                <a:sym typeface="Helvetica Neue"/>
                <a:hlinkClick r:id="rId3">
                  <a:extLst>
                    <a:ext uri="{A12FA001-AC4F-418D-AE19-62706E023703}">
                      <ahyp:hlinkClr val="tx"/>
                    </a:ext>
                  </a:extLst>
                </a:hlinkClick>
              </a:rPr>
              <a:t>Interactive Crash Analysis Map</a:t>
            </a:r>
            <a:r>
              <a:rPr lang="en" u="sng">
                <a:solidFill>
                  <a:srgbClr val="EA9999"/>
                </a:solidFill>
                <a:latin typeface="Helvetica Neue"/>
                <a:ea typeface="Helvetica Neue"/>
                <a:cs typeface="Helvetica Neue"/>
                <a:sym typeface="Helvetica Neue"/>
              </a:rPr>
              <a:t> Link</a:t>
            </a:r>
            <a:endParaRPr u="sng">
              <a:solidFill>
                <a:srgbClr val="EA9999"/>
              </a:solidFill>
              <a:latin typeface="Helvetica Neue"/>
              <a:ea typeface="Helvetica Neue"/>
              <a:cs typeface="Helvetica Neue"/>
              <a:sym typeface="Helvetica Neue"/>
            </a:endParaRPr>
          </a:p>
        </p:txBody>
      </p:sp>
      <p:sp>
        <p:nvSpPr>
          <p:cNvPr id="254" name="Google Shape;254;p29"/>
          <p:cNvSpPr txBox="1"/>
          <p:nvPr/>
        </p:nvSpPr>
        <p:spPr>
          <a:xfrm>
            <a:off x="216200" y="854725"/>
            <a:ext cx="3655200" cy="3383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900">
                <a:latin typeface="Helvetica Neue"/>
                <a:ea typeface="Helvetica Neue"/>
                <a:cs typeface="Helvetica Neue"/>
                <a:sym typeface="Helvetica Neue"/>
              </a:rPr>
              <a:t>An Interactive Map was created to enable anyone to investigate the historical data of all crashes in Victoria from 2006 to 2020.</a:t>
            </a:r>
            <a:endParaRPr sz="900">
              <a:latin typeface="Helvetica Neue"/>
              <a:ea typeface="Helvetica Neue"/>
              <a:cs typeface="Helvetica Neue"/>
              <a:sym typeface="Helvetica Neue"/>
            </a:endParaRPr>
          </a:p>
          <a:p>
            <a:pPr indent="0" lvl="0" marL="0" rtl="0" algn="just">
              <a:spcBef>
                <a:spcPts val="0"/>
              </a:spcBef>
              <a:spcAft>
                <a:spcPts val="0"/>
              </a:spcAft>
              <a:buNone/>
            </a:pPr>
            <a:r>
              <a:t/>
            </a:r>
            <a:endParaRPr sz="900">
              <a:latin typeface="Helvetica Neue"/>
              <a:ea typeface="Helvetica Neue"/>
              <a:cs typeface="Helvetica Neue"/>
              <a:sym typeface="Helvetica Neue"/>
            </a:endParaRPr>
          </a:p>
          <a:p>
            <a:pPr indent="0" lvl="0" marL="0" rtl="0" algn="just">
              <a:spcBef>
                <a:spcPts val="0"/>
              </a:spcBef>
              <a:spcAft>
                <a:spcPts val="0"/>
              </a:spcAft>
              <a:buNone/>
            </a:pPr>
            <a:r>
              <a:rPr lang="en" sz="900">
                <a:latin typeface="Helvetica Neue"/>
                <a:ea typeface="Helvetica Neue"/>
                <a:cs typeface="Helvetica Neue"/>
                <a:sym typeface="Helvetica Neue"/>
              </a:rPr>
              <a:t>The map displays accidents with the specific details of the accident being displayed with a popup feature once hovered over with the mouse.</a:t>
            </a:r>
            <a:endParaRPr sz="900">
              <a:latin typeface="Helvetica Neue"/>
              <a:ea typeface="Helvetica Neue"/>
              <a:cs typeface="Helvetica Neue"/>
              <a:sym typeface="Helvetica Neue"/>
            </a:endParaRPr>
          </a:p>
          <a:p>
            <a:pPr indent="0" lvl="0" marL="0" rtl="0" algn="just">
              <a:spcBef>
                <a:spcPts val="0"/>
              </a:spcBef>
              <a:spcAft>
                <a:spcPts val="0"/>
              </a:spcAft>
              <a:buNone/>
            </a:pPr>
            <a:r>
              <a:t/>
            </a:r>
            <a:endParaRPr sz="900">
              <a:latin typeface="Helvetica Neue"/>
              <a:ea typeface="Helvetica Neue"/>
              <a:cs typeface="Helvetica Neue"/>
              <a:sym typeface="Helvetica Neue"/>
            </a:endParaRPr>
          </a:p>
          <a:p>
            <a:pPr indent="0" lvl="0" marL="0" rtl="0" algn="just">
              <a:spcBef>
                <a:spcPts val="0"/>
              </a:spcBef>
              <a:spcAft>
                <a:spcPts val="0"/>
              </a:spcAft>
              <a:buNone/>
            </a:pPr>
            <a:r>
              <a:rPr lang="en" sz="900">
                <a:latin typeface="Helvetica Neue"/>
                <a:ea typeface="Helvetica Neue"/>
                <a:cs typeface="Helvetica Neue"/>
                <a:sym typeface="Helvetica Neue"/>
              </a:rPr>
              <a:t>The colouring of the locations change with the density of accidents recorded in the specific area. Higher density areas appear as orange, whereas lower density areas appear as green until the specific geographical location of the accident is observed.</a:t>
            </a:r>
            <a:endParaRPr sz="900">
              <a:latin typeface="Helvetica Neue"/>
              <a:ea typeface="Helvetica Neue"/>
              <a:cs typeface="Helvetica Neue"/>
              <a:sym typeface="Helvetica Neue"/>
            </a:endParaRPr>
          </a:p>
          <a:p>
            <a:pPr indent="0" lvl="0" marL="0" rtl="0" algn="just">
              <a:spcBef>
                <a:spcPts val="0"/>
              </a:spcBef>
              <a:spcAft>
                <a:spcPts val="0"/>
              </a:spcAft>
              <a:buNone/>
            </a:pPr>
            <a:r>
              <a:t/>
            </a:r>
            <a:endParaRPr sz="900">
              <a:latin typeface="Helvetica Neue"/>
              <a:ea typeface="Helvetica Neue"/>
              <a:cs typeface="Helvetica Neue"/>
              <a:sym typeface="Helvetica Neue"/>
            </a:endParaRPr>
          </a:p>
          <a:p>
            <a:pPr indent="0" lvl="0" marL="0" rtl="0" algn="just">
              <a:spcBef>
                <a:spcPts val="0"/>
              </a:spcBef>
              <a:spcAft>
                <a:spcPts val="0"/>
              </a:spcAft>
              <a:buNone/>
            </a:pPr>
            <a:r>
              <a:rPr lang="en" sz="900">
                <a:latin typeface="Helvetica Neue"/>
                <a:ea typeface="Helvetica Neue"/>
                <a:cs typeface="Helvetica Neue"/>
                <a:sym typeface="Helvetica Neue"/>
              </a:rPr>
              <a:t>For further analysis, each specific year can be toggled on and off to determine trends quickly. </a:t>
            </a:r>
            <a:endParaRPr sz="900">
              <a:latin typeface="Helvetica Neue"/>
              <a:ea typeface="Helvetica Neue"/>
              <a:cs typeface="Helvetica Neue"/>
              <a:sym typeface="Helvetica Neue"/>
            </a:endParaRPr>
          </a:p>
          <a:p>
            <a:pPr indent="0" lvl="0" marL="0" rtl="0" algn="just">
              <a:spcBef>
                <a:spcPts val="0"/>
              </a:spcBef>
              <a:spcAft>
                <a:spcPts val="0"/>
              </a:spcAft>
              <a:buNone/>
            </a:pPr>
            <a:r>
              <a:t/>
            </a:r>
            <a:endParaRPr sz="900">
              <a:latin typeface="Helvetica Neue"/>
              <a:ea typeface="Helvetica Neue"/>
              <a:cs typeface="Helvetica Neue"/>
              <a:sym typeface="Helvetica Neue"/>
            </a:endParaRPr>
          </a:p>
          <a:p>
            <a:pPr indent="0" lvl="0" marL="0" rtl="0" algn="just">
              <a:spcBef>
                <a:spcPts val="0"/>
              </a:spcBef>
              <a:spcAft>
                <a:spcPts val="0"/>
              </a:spcAft>
              <a:buNone/>
            </a:pPr>
            <a:r>
              <a:rPr b="1" i="1" lang="en" sz="900">
                <a:latin typeface="Helvetica Neue"/>
                <a:ea typeface="Helvetica Neue"/>
                <a:cs typeface="Helvetica Neue"/>
                <a:sym typeface="Helvetica Neue"/>
              </a:rPr>
              <a:t>The most obvious observable data that can be derived from the location analysis is the more dense the population, the higher the rate of accidents in that area. </a:t>
            </a:r>
            <a:endParaRPr b="1" i="1" sz="900">
              <a:latin typeface="Helvetica Neue"/>
              <a:ea typeface="Helvetica Neue"/>
              <a:cs typeface="Helvetica Neue"/>
              <a:sym typeface="Helvetica Neue"/>
            </a:endParaRPr>
          </a:p>
          <a:p>
            <a:pPr indent="0" lvl="0" marL="0" rtl="0" algn="just">
              <a:spcBef>
                <a:spcPts val="0"/>
              </a:spcBef>
              <a:spcAft>
                <a:spcPts val="0"/>
              </a:spcAft>
              <a:buNone/>
            </a:pPr>
            <a:r>
              <a:t/>
            </a:r>
            <a:endParaRPr sz="900">
              <a:latin typeface="Helvetica Neue"/>
              <a:ea typeface="Helvetica Neue"/>
              <a:cs typeface="Helvetica Neue"/>
              <a:sym typeface="Helvetica Neue"/>
            </a:endParaRPr>
          </a:p>
          <a:p>
            <a:pPr indent="0" lvl="0" marL="0" rtl="0" algn="just">
              <a:spcBef>
                <a:spcPts val="0"/>
              </a:spcBef>
              <a:spcAft>
                <a:spcPts val="0"/>
              </a:spcAft>
              <a:buNone/>
            </a:pPr>
            <a:r>
              <a:rPr lang="en" sz="900">
                <a:latin typeface="Helvetica Neue"/>
                <a:ea typeface="Helvetica Neue"/>
                <a:cs typeface="Helvetica Neue"/>
                <a:sym typeface="Helvetica Neue"/>
              </a:rPr>
              <a:t>Another trend that can be seen is the increase in the frequency of accidents in regional areas as the years increase. This can be associated with further analysis later in the presentation where lighting conditions influence accident outcomes. </a:t>
            </a:r>
            <a:endParaRPr sz="900">
              <a:latin typeface="Helvetica Neue"/>
              <a:ea typeface="Helvetica Neue"/>
              <a:cs typeface="Helvetica Neue"/>
              <a:sym typeface="Helvetica Neue"/>
            </a:endParaRPr>
          </a:p>
        </p:txBody>
      </p:sp>
      <p:pic>
        <p:nvPicPr>
          <p:cNvPr id="255" name="Google Shape;255;p29"/>
          <p:cNvPicPr preferRelativeResize="0"/>
          <p:nvPr/>
        </p:nvPicPr>
        <p:blipFill>
          <a:blip r:embed="rId4">
            <a:alphaModFix/>
          </a:blip>
          <a:stretch>
            <a:fillRect/>
          </a:stretch>
        </p:blipFill>
        <p:spPr>
          <a:xfrm>
            <a:off x="3987200" y="854800"/>
            <a:ext cx="4992574" cy="33837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0"/>
          <p:cNvSpPr txBox="1"/>
          <p:nvPr/>
        </p:nvSpPr>
        <p:spPr>
          <a:xfrm>
            <a:off x="530887" y="2055248"/>
            <a:ext cx="5173800" cy="10329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2"/>
              </a:buClr>
              <a:buSzPts val="5000"/>
              <a:buFont typeface="Helvetica Neue"/>
              <a:buNone/>
            </a:pPr>
            <a:r>
              <a:rPr b="1" lang="en" sz="5000">
                <a:solidFill>
                  <a:schemeClr val="lt2"/>
                </a:solidFill>
                <a:latin typeface="Helvetica Neue"/>
                <a:ea typeface="Helvetica Neue"/>
                <a:cs typeface="Helvetica Neue"/>
                <a:sym typeface="Helvetica Neue"/>
              </a:rPr>
              <a:t>| Analysis</a:t>
            </a:r>
            <a:endParaRPr b="1" sz="5000">
              <a:solidFill>
                <a:schemeClr val="lt2"/>
              </a:solidFill>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2">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A1936C"/>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